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Average" pitchFamily="2" charset="77"/>
      <p:regular r:id="rId7"/>
    </p:embeddedFont>
    <p:embeddedFont>
      <p:font typeface="Lato" panose="020F0502020204030203" pitchFamily="34" charset="0"/>
      <p:regular r:id="rId8"/>
      <p:bold r:id="rId9"/>
      <p:italic r:id="rId10"/>
      <p:boldItalic r:id="rId11"/>
    </p:embeddedFont>
    <p:embeddedFont>
      <p:font typeface="Montserrat" pitchFamily="2" charset="77"/>
      <p:regular r:id="rId12"/>
      <p:bold r:id="rId13"/>
      <p:italic r:id="rId14"/>
      <p:boldItalic r:id="rId15"/>
    </p:embeddedFon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0"/>
  </p:normalViewPr>
  <p:slideViewPr>
    <p:cSldViewPr snapToGrid="0">
      <p:cViewPr varScale="1">
        <p:scale>
          <a:sx n="136" d="100"/>
          <a:sy n="136" d="100"/>
        </p:scale>
        <p:origin x="42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f87997393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f87997393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f87997393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f87997393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f87997393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f87997393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f87997393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f87997393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descr="offset_comp_406605.jpg"/>
          <p:cNvPicPr preferRelativeResize="0"/>
          <p:nvPr/>
        </p:nvPicPr>
        <p:blipFill rotWithShape="1">
          <a:blip r:embed="rId2">
            <a:alphaModFix amt="66000"/>
          </a:blip>
          <a:srcRect l="20991" t="2690" r="40112" b="39565"/>
          <a:stretch/>
        </p:blipFill>
        <p:spPr>
          <a:xfrm>
            <a:off x="0" y="0"/>
            <a:ext cx="5157900" cy="5143500"/>
          </a:xfrm>
          <a:prstGeom prst="rtTriangle">
            <a:avLst/>
          </a:prstGeom>
          <a:noFill/>
          <a:ln>
            <a:noFill/>
          </a:ln>
        </p:spPr>
      </p:pic>
      <p:pic>
        <p:nvPicPr>
          <p:cNvPr id="11" name="Google Shape;11;p2" descr="offset_comp_342327_edtied.jpg"/>
          <p:cNvPicPr preferRelativeResize="0"/>
          <p:nvPr/>
        </p:nvPicPr>
        <p:blipFill rotWithShape="1">
          <a:blip r:embed="rId3">
            <a:alphaModFix amt="31000"/>
          </a:blip>
          <a:srcRect l="14009" t="35833" r="43289" b="11297"/>
          <a:stretch/>
        </p:blipFill>
        <p:spPr>
          <a:xfrm rot="10800000">
            <a:off x="6976800" y="-25"/>
            <a:ext cx="2167200" cy="2012700"/>
          </a:xfrm>
          <a:prstGeom prst="rtTriangle">
            <a:avLst/>
          </a:prstGeom>
          <a:noFill/>
          <a:ln>
            <a:noFill/>
          </a:ln>
        </p:spPr>
      </p:pic>
      <p:sp>
        <p:nvSpPr>
          <p:cNvPr id="12" name="Google Shape;12;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
        <p:nvSpPr>
          <p:cNvPr id="15" name="Google Shape;15;p2"/>
          <p:cNvSpPr/>
          <p:nvPr/>
        </p:nvSpPr>
        <p:spPr>
          <a:xfrm rot="-5400000">
            <a:off x="5846" y="-4836"/>
            <a:ext cx="22914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652821" y="576768"/>
            <a:ext cx="2300100" cy="22914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1"/>
        <p:cNvGrpSpPr/>
        <p:nvPr/>
      </p:nvGrpSpPr>
      <p:grpSpPr>
        <a:xfrm>
          <a:off x="0" y="0"/>
          <a:ext cx="0" cy="0"/>
          <a:chOff x="0" y="0"/>
          <a:chExt cx="0" cy="0"/>
        </a:xfrm>
      </p:grpSpPr>
      <p:sp>
        <p:nvSpPr>
          <p:cNvPr id="162" name="Google Shape;162;p12">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2">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2">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2"/>
          <p:cNvGrpSpPr/>
          <p:nvPr/>
        </p:nvGrpSpPr>
        <p:grpSpPr>
          <a:xfrm>
            <a:off x="0" y="381001"/>
            <a:ext cx="1037850" cy="1016287"/>
            <a:chOff x="0" y="381001"/>
            <a:chExt cx="1037850" cy="1016287"/>
          </a:xfrm>
        </p:grpSpPr>
        <p:sp>
          <p:nvSpPr>
            <p:cNvPr id="167" name="Google Shape;167;p12"/>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2"/>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2"/>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70" name="Google Shape;170;p12"/>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71" name="Google Shape;171;p12"/>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72" name="Google Shape;17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3"/>
        <p:cNvGrpSpPr/>
        <p:nvPr/>
      </p:nvGrpSpPr>
      <p:grpSpPr>
        <a:xfrm>
          <a:off x="0" y="0"/>
          <a:ext cx="0" cy="0"/>
          <a:chOff x="0" y="0"/>
          <a:chExt cx="0" cy="0"/>
        </a:xfrm>
      </p:grpSpPr>
      <p:grpSp>
        <p:nvGrpSpPr>
          <p:cNvPr id="174" name="Google Shape;174;p13"/>
          <p:cNvGrpSpPr/>
          <p:nvPr/>
        </p:nvGrpSpPr>
        <p:grpSpPr>
          <a:xfrm>
            <a:off x="0" y="4128572"/>
            <a:ext cx="698925" cy="684657"/>
            <a:chOff x="0" y="3785672"/>
            <a:chExt cx="698925" cy="684657"/>
          </a:xfrm>
        </p:grpSpPr>
        <p:sp>
          <p:nvSpPr>
            <p:cNvPr id="175" name="Google Shape;175;p13"/>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78" name="Google Shape;1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
        <p:nvSpPr>
          <p:cNvPr id="179" name="Google Shape;179;p13">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3"/>
        <p:cNvGrpSpPr/>
        <p:nvPr/>
      </p:nvGrpSpPr>
      <p:grpSpPr>
        <a:xfrm>
          <a:off x="0" y="0"/>
          <a:ext cx="0" cy="0"/>
          <a:chOff x="0" y="0"/>
          <a:chExt cx="0" cy="0"/>
        </a:xfrm>
      </p:grpSpPr>
      <p:grpSp>
        <p:nvGrpSpPr>
          <p:cNvPr id="184" name="Google Shape;184;p14"/>
          <p:cNvGrpSpPr/>
          <p:nvPr/>
        </p:nvGrpSpPr>
        <p:grpSpPr>
          <a:xfrm>
            <a:off x="4406400" y="0"/>
            <a:ext cx="4737600" cy="5143065"/>
            <a:chOff x="4406400" y="0"/>
            <a:chExt cx="4737600" cy="5143065"/>
          </a:xfrm>
        </p:grpSpPr>
        <p:sp>
          <p:nvSpPr>
            <p:cNvPr id="185" name="Google Shape;185;p14"/>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4"/>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204" name="Google Shape;204;p14"/>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05" name="Google Shape;20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
        <p:nvSpPr>
          <p:cNvPr id="206" name="Google Shape;206;p14">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4406400" y="0"/>
            <a:ext cx="4737600" cy="5143065"/>
            <a:chOff x="4406400" y="0"/>
            <a:chExt cx="4737600" cy="5143065"/>
          </a:xfrm>
        </p:grpSpPr>
        <p:sp>
          <p:nvSpPr>
            <p:cNvPr id="19" name="Google Shape;19;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
        <p:nvSpPr>
          <p:cNvPr id="39" name="Google Shape;39;p3">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C">
  <p:cSld name="SECTION_HEADER_1">
    <p:spTree>
      <p:nvGrpSpPr>
        <p:cNvPr id="1" name="Shape 43"/>
        <p:cNvGrpSpPr/>
        <p:nvPr/>
      </p:nvGrpSpPr>
      <p:grpSpPr>
        <a:xfrm>
          <a:off x="0" y="0"/>
          <a:ext cx="0" cy="0"/>
          <a:chOff x="0" y="0"/>
          <a:chExt cx="0" cy="0"/>
        </a:xfrm>
      </p:grpSpPr>
      <p:grpSp>
        <p:nvGrpSpPr>
          <p:cNvPr id="44" name="Google Shape;44;p4"/>
          <p:cNvGrpSpPr/>
          <p:nvPr/>
        </p:nvGrpSpPr>
        <p:grpSpPr>
          <a:xfrm>
            <a:off x="4406400" y="0"/>
            <a:ext cx="4737600" cy="5143065"/>
            <a:chOff x="4406400" y="0"/>
            <a:chExt cx="4737600" cy="5143065"/>
          </a:xfrm>
        </p:grpSpPr>
        <p:sp>
          <p:nvSpPr>
            <p:cNvPr id="45" name="Google Shape;45;p4"/>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
        <p:nvSpPr>
          <p:cNvPr id="64" name="Google Shape;64;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5">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5"/>
          <p:cNvGrpSpPr/>
          <p:nvPr/>
        </p:nvGrpSpPr>
        <p:grpSpPr>
          <a:xfrm>
            <a:off x="0" y="381001"/>
            <a:ext cx="1037850" cy="1016287"/>
            <a:chOff x="0" y="381001"/>
            <a:chExt cx="1037850" cy="1016287"/>
          </a:xfrm>
        </p:grpSpPr>
        <p:sp>
          <p:nvSpPr>
            <p:cNvPr id="71" name="Google Shape;71;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4" name="Google Shape;74;p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5" name="Google Shape;7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_alt1">
  <p:cSld name="TITLE_AND_BODY_2">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361071" y="1924852"/>
            <a:ext cx="2304900" cy="1797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8" name="Google Shape;78;p6"/>
          <p:cNvSpPr/>
          <p:nvPr/>
        </p:nvSpPr>
        <p:spPr>
          <a:xfrm>
            <a:off x="4564200" y="0"/>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txBox="1">
            <a:spLocks noGrp="1"/>
          </p:cNvSpPr>
          <p:nvPr>
            <p:ph type="body" idx="1"/>
          </p:nvPr>
        </p:nvSpPr>
        <p:spPr>
          <a:xfrm>
            <a:off x="6451271" y="1924850"/>
            <a:ext cx="2304900" cy="1797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298450" rtl="0">
              <a:spcBef>
                <a:spcPts val="1600"/>
              </a:spcBef>
              <a:spcAft>
                <a:spcPts val="0"/>
              </a:spcAft>
              <a:buClr>
                <a:schemeClr val="dk1"/>
              </a:buClr>
              <a:buSzPts val="1100"/>
              <a:buChar char="○"/>
              <a:defRPr>
                <a:solidFill>
                  <a:schemeClr val="dk1"/>
                </a:solidFill>
              </a:defRPr>
            </a:lvl2pPr>
            <a:lvl3pPr marL="1371600" lvl="2" indent="-298450" rtl="0">
              <a:spcBef>
                <a:spcPts val="1600"/>
              </a:spcBef>
              <a:spcAft>
                <a:spcPts val="0"/>
              </a:spcAft>
              <a:buClr>
                <a:schemeClr val="dk1"/>
              </a:buClr>
              <a:buSzPts val="1100"/>
              <a:buChar char="■"/>
              <a:defRPr>
                <a:solidFill>
                  <a:schemeClr val="dk1"/>
                </a:solidFill>
              </a:defRPr>
            </a:lvl3pPr>
            <a:lvl4pPr marL="1828800" lvl="3" indent="-298450" rtl="0">
              <a:spcBef>
                <a:spcPts val="1600"/>
              </a:spcBef>
              <a:spcAft>
                <a:spcPts val="0"/>
              </a:spcAft>
              <a:buClr>
                <a:schemeClr val="dk1"/>
              </a:buClr>
              <a:buSzPts val="1100"/>
              <a:buChar char="●"/>
              <a:defRPr>
                <a:solidFill>
                  <a:schemeClr val="dk1"/>
                </a:solidFill>
              </a:defRPr>
            </a:lvl4pPr>
            <a:lvl5pPr marL="2286000" lvl="4" indent="-298450" rtl="0">
              <a:spcBef>
                <a:spcPts val="1600"/>
              </a:spcBef>
              <a:spcAft>
                <a:spcPts val="0"/>
              </a:spcAft>
              <a:buClr>
                <a:schemeClr val="dk1"/>
              </a:buClr>
              <a:buSzPts val="1100"/>
              <a:buChar char="○"/>
              <a:defRPr>
                <a:solidFill>
                  <a:schemeClr val="dk1"/>
                </a:solidFill>
              </a:defRPr>
            </a:lvl5pPr>
            <a:lvl6pPr marL="2743200" lvl="5" indent="-298450" rtl="0">
              <a:spcBef>
                <a:spcPts val="1600"/>
              </a:spcBef>
              <a:spcAft>
                <a:spcPts val="0"/>
              </a:spcAft>
              <a:buClr>
                <a:schemeClr val="dk1"/>
              </a:buClr>
              <a:buSzPts val="1100"/>
              <a:buChar char="■"/>
              <a:defRPr>
                <a:solidFill>
                  <a:schemeClr val="dk1"/>
                </a:solidFill>
              </a:defRPr>
            </a:lvl6pPr>
            <a:lvl7pPr marL="3200400" lvl="6" indent="-298450" rtl="0">
              <a:spcBef>
                <a:spcPts val="1600"/>
              </a:spcBef>
              <a:spcAft>
                <a:spcPts val="0"/>
              </a:spcAft>
              <a:buClr>
                <a:schemeClr val="dk1"/>
              </a:buClr>
              <a:buSzPts val="1100"/>
              <a:buChar char="●"/>
              <a:defRPr>
                <a:solidFill>
                  <a:schemeClr val="dk1"/>
                </a:solidFill>
              </a:defRPr>
            </a:lvl7pPr>
            <a:lvl8pPr marL="3657600" lvl="7" indent="-298450" rtl="0">
              <a:spcBef>
                <a:spcPts val="1600"/>
              </a:spcBef>
              <a:spcAft>
                <a:spcPts val="0"/>
              </a:spcAft>
              <a:buClr>
                <a:schemeClr val="dk1"/>
              </a:buClr>
              <a:buSzPts val="1100"/>
              <a:buChar char="○"/>
              <a:defRPr>
                <a:solidFill>
                  <a:schemeClr val="dk1"/>
                </a:solidFill>
              </a:defRPr>
            </a:lvl8pPr>
            <a:lvl9pPr marL="4114800" lvl="8" indent="-298450" rtl="0">
              <a:spcBef>
                <a:spcPts val="1600"/>
              </a:spcBef>
              <a:spcAft>
                <a:spcPts val="1600"/>
              </a:spcAft>
              <a:buClr>
                <a:schemeClr val="dk1"/>
              </a:buClr>
              <a:buSzPts val="1100"/>
              <a:buChar char="■"/>
              <a:defRPr>
                <a:solidFill>
                  <a:schemeClr val="dk1"/>
                </a:solidFill>
              </a:defRPr>
            </a:lvl9pPr>
          </a:lstStyle>
          <a:p>
            <a:endParaRPr/>
          </a:p>
        </p:txBody>
      </p:sp>
      <p:sp>
        <p:nvSpPr>
          <p:cNvPr id="80" name="Google Shape;80;p6">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6"/>
          <p:cNvGrpSpPr/>
          <p:nvPr/>
        </p:nvGrpSpPr>
        <p:grpSpPr>
          <a:xfrm>
            <a:off x="0" y="381001"/>
            <a:ext cx="1037850" cy="1016287"/>
            <a:chOff x="0" y="381001"/>
            <a:chExt cx="1037850" cy="1016287"/>
          </a:xfrm>
        </p:grpSpPr>
        <p:sp>
          <p:nvSpPr>
            <p:cNvPr id="85" name="Google Shape;85;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6"/>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88" name="Google Shape;8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_alt2">
  <p:cSld name="TITLE_AND_BODY_2_1">
    <p:spTree>
      <p:nvGrpSpPr>
        <p:cNvPr id="1" name="Shape 89"/>
        <p:cNvGrpSpPr/>
        <p:nvPr/>
      </p:nvGrpSpPr>
      <p:grpSpPr>
        <a:xfrm>
          <a:off x="0" y="0"/>
          <a:ext cx="0" cy="0"/>
          <a:chOff x="0" y="0"/>
          <a:chExt cx="0" cy="0"/>
        </a:xfrm>
      </p:grpSpPr>
      <p:sp>
        <p:nvSpPr>
          <p:cNvPr id="90" name="Google Shape;90;p7"/>
          <p:cNvSpPr txBox="1">
            <a:spLocks noGrp="1"/>
          </p:cNvSpPr>
          <p:nvPr>
            <p:ph type="title"/>
          </p:nvPr>
        </p:nvSpPr>
        <p:spPr>
          <a:xfrm>
            <a:off x="702850" y="1708619"/>
            <a:ext cx="3333300" cy="1470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91" name="Google Shape;91;p7"/>
          <p:cNvSpPr/>
          <p:nvPr/>
        </p:nvSpPr>
        <p:spPr>
          <a:xfrm>
            <a:off x="0" y="3486600"/>
            <a:ext cx="9144000" cy="165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7"/>
          <p:cNvGrpSpPr/>
          <p:nvPr/>
        </p:nvGrpSpPr>
        <p:grpSpPr>
          <a:xfrm>
            <a:off x="0" y="381001"/>
            <a:ext cx="1037850" cy="1016287"/>
            <a:chOff x="0" y="381001"/>
            <a:chExt cx="1037850" cy="1016287"/>
          </a:xfrm>
        </p:grpSpPr>
        <p:sp>
          <p:nvSpPr>
            <p:cNvPr id="97" name="Google Shape;97;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7"/>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100" name="Google Shape;10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
        <p:nvSpPr>
          <p:cNvPr id="101" name="Google Shape;101;p7"/>
          <p:cNvSpPr txBox="1">
            <a:spLocks noGrp="1"/>
          </p:cNvSpPr>
          <p:nvPr>
            <p:ph type="body" idx="1"/>
          </p:nvPr>
        </p:nvSpPr>
        <p:spPr>
          <a:xfrm>
            <a:off x="702850" y="3625275"/>
            <a:ext cx="3333300" cy="765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298450" rtl="0">
              <a:spcBef>
                <a:spcPts val="1600"/>
              </a:spcBef>
              <a:spcAft>
                <a:spcPts val="0"/>
              </a:spcAft>
              <a:buClr>
                <a:schemeClr val="dk1"/>
              </a:buClr>
              <a:buSzPts val="1100"/>
              <a:buChar char="○"/>
              <a:defRPr>
                <a:solidFill>
                  <a:schemeClr val="dk1"/>
                </a:solidFill>
              </a:defRPr>
            </a:lvl2pPr>
            <a:lvl3pPr marL="1371600" lvl="2" indent="-298450" rtl="0">
              <a:spcBef>
                <a:spcPts val="1600"/>
              </a:spcBef>
              <a:spcAft>
                <a:spcPts val="0"/>
              </a:spcAft>
              <a:buClr>
                <a:schemeClr val="dk1"/>
              </a:buClr>
              <a:buSzPts val="1100"/>
              <a:buChar char="■"/>
              <a:defRPr>
                <a:solidFill>
                  <a:schemeClr val="dk1"/>
                </a:solidFill>
              </a:defRPr>
            </a:lvl3pPr>
            <a:lvl4pPr marL="1828800" lvl="3" indent="-298450" rtl="0">
              <a:spcBef>
                <a:spcPts val="1600"/>
              </a:spcBef>
              <a:spcAft>
                <a:spcPts val="0"/>
              </a:spcAft>
              <a:buClr>
                <a:schemeClr val="dk1"/>
              </a:buClr>
              <a:buSzPts val="1100"/>
              <a:buChar char="●"/>
              <a:defRPr>
                <a:solidFill>
                  <a:schemeClr val="dk1"/>
                </a:solidFill>
              </a:defRPr>
            </a:lvl4pPr>
            <a:lvl5pPr marL="2286000" lvl="4" indent="-298450" rtl="0">
              <a:spcBef>
                <a:spcPts val="1600"/>
              </a:spcBef>
              <a:spcAft>
                <a:spcPts val="0"/>
              </a:spcAft>
              <a:buClr>
                <a:schemeClr val="dk1"/>
              </a:buClr>
              <a:buSzPts val="1100"/>
              <a:buChar char="○"/>
              <a:defRPr>
                <a:solidFill>
                  <a:schemeClr val="dk1"/>
                </a:solidFill>
              </a:defRPr>
            </a:lvl5pPr>
            <a:lvl6pPr marL="2743200" lvl="5" indent="-298450" rtl="0">
              <a:spcBef>
                <a:spcPts val="1600"/>
              </a:spcBef>
              <a:spcAft>
                <a:spcPts val="0"/>
              </a:spcAft>
              <a:buClr>
                <a:schemeClr val="dk1"/>
              </a:buClr>
              <a:buSzPts val="1100"/>
              <a:buChar char="■"/>
              <a:defRPr>
                <a:solidFill>
                  <a:schemeClr val="dk1"/>
                </a:solidFill>
              </a:defRPr>
            </a:lvl6pPr>
            <a:lvl7pPr marL="3200400" lvl="6" indent="-298450" rtl="0">
              <a:spcBef>
                <a:spcPts val="1600"/>
              </a:spcBef>
              <a:spcAft>
                <a:spcPts val="0"/>
              </a:spcAft>
              <a:buClr>
                <a:schemeClr val="dk1"/>
              </a:buClr>
              <a:buSzPts val="1100"/>
              <a:buChar char="●"/>
              <a:defRPr>
                <a:solidFill>
                  <a:schemeClr val="dk1"/>
                </a:solidFill>
              </a:defRPr>
            </a:lvl7pPr>
            <a:lvl8pPr marL="3657600" lvl="7" indent="-298450" rtl="0">
              <a:spcBef>
                <a:spcPts val="1600"/>
              </a:spcBef>
              <a:spcAft>
                <a:spcPts val="0"/>
              </a:spcAft>
              <a:buClr>
                <a:schemeClr val="dk1"/>
              </a:buClr>
              <a:buSzPts val="1100"/>
              <a:buChar char="○"/>
              <a:defRPr>
                <a:solidFill>
                  <a:schemeClr val="dk1"/>
                </a:solidFill>
              </a:defRPr>
            </a:lvl8pPr>
            <a:lvl9pPr marL="4114800" lvl="8" indent="-298450" rtl="0">
              <a:spcBef>
                <a:spcPts val="1600"/>
              </a:spcBef>
              <a:spcAft>
                <a:spcPts val="1600"/>
              </a:spcAft>
              <a:buClr>
                <a:schemeClr val="dk1"/>
              </a:buClr>
              <a:buSzPts val="1100"/>
              <a:buChar char="■"/>
              <a:defRPr>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2"/>
        <p:cNvGrpSpPr/>
        <p:nvPr/>
      </p:nvGrpSpPr>
      <p:grpSpPr>
        <a:xfrm>
          <a:off x="0" y="0"/>
          <a:ext cx="0" cy="0"/>
          <a:chOff x="0" y="0"/>
          <a:chExt cx="0" cy="0"/>
        </a:xfrm>
      </p:grpSpPr>
      <p:sp>
        <p:nvSpPr>
          <p:cNvPr id="103" name="Google Shape;103;p8">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8"/>
          <p:cNvGrpSpPr/>
          <p:nvPr/>
        </p:nvGrpSpPr>
        <p:grpSpPr>
          <a:xfrm>
            <a:off x="0" y="381001"/>
            <a:ext cx="1037850" cy="1016287"/>
            <a:chOff x="0" y="381001"/>
            <a:chExt cx="1037850" cy="1016287"/>
          </a:xfrm>
        </p:grpSpPr>
        <p:sp>
          <p:nvSpPr>
            <p:cNvPr id="108" name="Google Shape;108;p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1" name="Google Shape;111;p8"/>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2" name="Google Shape;112;p8"/>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3" name="Google Shape;11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9"/>
          <p:cNvGrpSpPr/>
          <p:nvPr/>
        </p:nvGrpSpPr>
        <p:grpSpPr>
          <a:xfrm>
            <a:off x="0" y="381001"/>
            <a:ext cx="1037850" cy="1016287"/>
            <a:chOff x="0" y="381001"/>
            <a:chExt cx="1037850" cy="1016287"/>
          </a:xfrm>
        </p:grpSpPr>
        <p:sp>
          <p:nvSpPr>
            <p:cNvPr id="120" name="Google Shape;120;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23" name="Google Shape;12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5"/>
        <p:cNvGrpSpPr/>
        <p:nvPr/>
      </p:nvGrpSpPr>
      <p:grpSpPr>
        <a:xfrm>
          <a:off x="0" y="0"/>
          <a:ext cx="0" cy="0"/>
          <a:chOff x="0" y="0"/>
          <a:chExt cx="0" cy="0"/>
        </a:xfrm>
      </p:grpSpPr>
      <p:sp>
        <p:nvSpPr>
          <p:cNvPr id="136" name="Google Shape;136;p11">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11"/>
          <p:cNvGrpSpPr/>
          <p:nvPr/>
        </p:nvGrpSpPr>
        <p:grpSpPr>
          <a:xfrm>
            <a:off x="4406400" y="0"/>
            <a:ext cx="4737600" cy="5143500"/>
            <a:chOff x="4406400" y="0"/>
            <a:chExt cx="4737600" cy="5143500"/>
          </a:xfrm>
        </p:grpSpPr>
        <p:sp>
          <p:nvSpPr>
            <p:cNvPr id="141" name="Google Shape;141;p1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11"/>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0" name="Google Shape;16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ctrTitle"/>
          </p:nvPr>
        </p:nvSpPr>
        <p:spPr>
          <a:xfrm>
            <a:off x="3537150" y="885125"/>
            <a:ext cx="5253900" cy="227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Vi här i 9F på Tolvåkerskolan introducerar:  </a:t>
            </a:r>
            <a:endParaRPr/>
          </a:p>
          <a:p>
            <a:pPr marL="0" lvl="0" indent="0" algn="l" rtl="0">
              <a:spcBef>
                <a:spcPts val="0"/>
              </a:spcBef>
              <a:spcAft>
                <a:spcPts val="0"/>
              </a:spcAft>
              <a:buNone/>
            </a:pPr>
            <a:r>
              <a:rPr lang="sv"/>
              <a:t>Filas 3000</a:t>
            </a:r>
            <a:endParaRPr/>
          </a:p>
          <a:p>
            <a:pPr marL="0" lvl="0" indent="0" algn="l" rtl="0">
              <a:spcBef>
                <a:spcPts val="0"/>
              </a:spcBef>
              <a:spcAft>
                <a:spcPts val="0"/>
              </a:spcAft>
              <a:buNone/>
            </a:pPr>
            <a:br>
              <a:rPr lang="sv"/>
            </a:br>
            <a:r>
              <a:rPr lang="sv"/>
              <a:t>  </a:t>
            </a:r>
            <a:endParaRPr/>
          </a:p>
        </p:txBody>
      </p:sp>
      <p:sp>
        <p:nvSpPr>
          <p:cNvPr id="229" name="Google Shape;229;p17"/>
          <p:cNvSpPr txBox="1">
            <a:spLocks noGrp="1"/>
          </p:cNvSpPr>
          <p:nvPr>
            <p:ph type="subTitle" idx="1"/>
          </p:nvPr>
        </p:nvSpPr>
        <p:spPr>
          <a:xfrm>
            <a:off x="5083950" y="3924925"/>
            <a:ext cx="3707100" cy="50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sv"/>
              <a:t>Den mest innovativa båten som världen har skådat!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p:nvPr/>
        </p:nvSpPr>
        <p:spPr>
          <a:xfrm>
            <a:off x="1297500" y="1132625"/>
            <a:ext cx="7038900" cy="48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sz="2400">
                <a:solidFill>
                  <a:srgbClr val="FFFFFF"/>
                </a:solidFill>
                <a:latin typeface="Montserrat"/>
                <a:ea typeface="Montserrat"/>
                <a:cs typeface="Montserrat"/>
                <a:sym typeface="Montserrat"/>
              </a:rPr>
              <a:t>INNEHÅLLSFÖRTECKNING</a:t>
            </a:r>
            <a:endParaRPr sz="2400">
              <a:solidFill>
                <a:srgbClr val="FFFFFF"/>
              </a:solidFill>
              <a:latin typeface="Montserrat"/>
              <a:ea typeface="Montserrat"/>
              <a:cs typeface="Montserrat"/>
              <a:sym typeface="Montserrat"/>
            </a:endParaRPr>
          </a:p>
        </p:txBody>
      </p:sp>
      <p:sp>
        <p:nvSpPr>
          <p:cNvPr id="235" name="Google Shape;235;p18"/>
          <p:cNvSpPr txBox="1"/>
          <p:nvPr/>
        </p:nvSpPr>
        <p:spPr>
          <a:xfrm>
            <a:off x="4443275" y="2064600"/>
            <a:ext cx="3275400" cy="20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a:solidFill>
                  <a:schemeClr val="lt1"/>
                </a:solidFill>
                <a:latin typeface="Montserrat"/>
                <a:ea typeface="Montserrat"/>
                <a:cs typeface="Montserrat"/>
                <a:sym typeface="Montserrat"/>
              </a:rPr>
              <a:t>Hur den funkar?</a:t>
            </a:r>
            <a:endParaRPr>
              <a:solidFill>
                <a:schemeClr val="lt1"/>
              </a:solidFill>
              <a:latin typeface="Montserrat"/>
              <a:ea typeface="Montserrat"/>
              <a:cs typeface="Montserrat"/>
              <a:sym typeface="Montserrat"/>
            </a:endParaRPr>
          </a:p>
          <a:p>
            <a:pPr marL="0" lvl="0" indent="0" algn="l" rtl="0">
              <a:spcBef>
                <a:spcPts val="900"/>
              </a:spcBef>
              <a:spcAft>
                <a:spcPts val="0"/>
              </a:spcAft>
              <a:buNone/>
            </a:pPr>
            <a:r>
              <a:rPr lang="sv">
                <a:solidFill>
                  <a:schemeClr val="lt1"/>
                </a:solidFill>
                <a:latin typeface="Montserrat"/>
                <a:ea typeface="Montserrat"/>
                <a:cs typeface="Montserrat"/>
                <a:sym typeface="Montserrat"/>
              </a:rPr>
              <a:t>Varför den behövs</a:t>
            </a:r>
            <a:endParaRPr>
              <a:solidFill>
                <a:schemeClr val="lt1"/>
              </a:solidFill>
              <a:latin typeface="Montserrat"/>
              <a:ea typeface="Montserrat"/>
              <a:cs typeface="Montserrat"/>
              <a:sym typeface="Montserrat"/>
            </a:endParaRPr>
          </a:p>
          <a:p>
            <a:pPr marL="0" lvl="0" indent="0" algn="l" rtl="0">
              <a:spcBef>
                <a:spcPts val="900"/>
              </a:spcBef>
              <a:spcAft>
                <a:spcPts val="0"/>
              </a:spcAft>
              <a:buNone/>
            </a:pPr>
            <a:endParaRPr>
              <a:solidFill>
                <a:schemeClr val="lt1"/>
              </a:solidFill>
              <a:latin typeface="Montserrat"/>
              <a:ea typeface="Montserrat"/>
              <a:cs typeface="Montserrat"/>
              <a:sym typeface="Montserrat"/>
            </a:endParaRPr>
          </a:p>
          <a:p>
            <a:pPr marL="0" lvl="0" indent="0" algn="l" rtl="0">
              <a:spcBef>
                <a:spcPts val="900"/>
              </a:spcBef>
              <a:spcAft>
                <a:spcPts val="0"/>
              </a:spcAft>
              <a:buNone/>
            </a:pPr>
            <a:endParaRPr>
              <a:solidFill>
                <a:schemeClr val="lt1"/>
              </a:solidFill>
              <a:latin typeface="Average"/>
              <a:ea typeface="Average"/>
              <a:cs typeface="Average"/>
              <a:sym typeface="Average"/>
            </a:endParaRPr>
          </a:p>
        </p:txBody>
      </p:sp>
      <p:sp>
        <p:nvSpPr>
          <p:cNvPr id="236" name="Google Shape;236;p18"/>
          <p:cNvSpPr txBox="1"/>
          <p:nvPr/>
        </p:nvSpPr>
        <p:spPr>
          <a:xfrm>
            <a:off x="1294300" y="2064600"/>
            <a:ext cx="3018300" cy="145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v">
                <a:solidFill>
                  <a:srgbClr val="FFFFFF"/>
                </a:solidFill>
                <a:uFill>
                  <a:noFill/>
                </a:uFill>
                <a:latin typeface="Montserrat"/>
                <a:ea typeface="Montserrat"/>
                <a:cs typeface="Montserrat"/>
                <a:sym typeface="Montserrat"/>
                <a:hlinkClick r:id="rId3" action="ppaction://hlinksldjump">
                  <a:extLst>
                    <a:ext uri="{A12FA001-AC4F-418D-AE19-62706E023703}">
                      <ahyp:hlinkClr xmlns:ahyp="http://schemas.microsoft.com/office/drawing/2018/hyperlinkcolor" val="tx"/>
                    </a:ext>
                  </a:extLst>
                </a:hlinkClick>
              </a:rPr>
              <a:t>Översikt</a:t>
            </a:r>
            <a:endParaRPr sz="1800">
              <a:solidFill>
                <a:srgbClr val="FFFFFF"/>
              </a:solidFill>
              <a:latin typeface="Average"/>
              <a:ea typeface="Average"/>
              <a:cs typeface="Average"/>
              <a:sym typeface="Average"/>
            </a:endParaRPr>
          </a:p>
          <a:p>
            <a:pPr marL="0" lvl="0" indent="0" algn="l" rtl="0">
              <a:lnSpc>
                <a:spcPct val="100000"/>
              </a:lnSpc>
              <a:spcBef>
                <a:spcPts val="900"/>
              </a:spcBef>
              <a:spcAft>
                <a:spcPts val="0"/>
              </a:spcAft>
              <a:buNone/>
            </a:pPr>
            <a:r>
              <a:rPr lang="sv">
                <a:solidFill>
                  <a:srgbClr val="FFFFFF"/>
                </a:solidFill>
                <a:uFill>
                  <a:noFill/>
                </a:uFill>
                <a:latin typeface="Montserrat"/>
                <a:ea typeface="Montserrat"/>
                <a:cs typeface="Montserrat"/>
                <a:sym typeface="Montserrat"/>
                <a:hlinkClick r:id="rId4" action="ppaction://hlinksldjump">
                  <a:extLst>
                    <a:ext uri="{A12FA001-AC4F-418D-AE19-62706E023703}">
                      <ahyp:hlinkClr xmlns:ahyp="http://schemas.microsoft.com/office/drawing/2018/hyperlinkcolor" val="tx"/>
                    </a:ext>
                  </a:extLst>
                </a:hlinkClick>
              </a:rPr>
              <a:t>Förstå problemen</a:t>
            </a:r>
            <a:endParaRPr sz="1800">
              <a:solidFill>
                <a:srgbClr val="FFFFFF"/>
              </a:solidFill>
              <a:latin typeface="Average"/>
              <a:ea typeface="Average"/>
              <a:cs typeface="Average"/>
              <a:sym typeface="Average"/>
            </a:endParaRPr>
          </a:p>
          <a:p>
            <a:pPr marL="0" lvl="0" indent="0" algn="l" rtl="0">
              <a:lnSpc>
                <a:spcPct val="100000"/>
              </a:lnSpc>
              <a:spcBef>
                <a:spcPts val="900"/>
              </a:spcBef>
              <a:spcAft>
                <a:spcPts val="0"/>
              </a:spcAft>
              <a:buNone/>
            </a:pPr>
            <a:r>
              <a:rPr lang="sv">
                <a:solidFill>
                  <a:srgbClr val="FFFFFF"/>
                </a:solidFill>
                <a:uFill>
                  <a:noFill/>
                </a:uFill>
                <a:latin typeface="Montserrat"/>
                <a:ea typeface="Montserrat"/>
                <a:cs typeface="Montserrat"/>
                <a:sym typeface="Montserrat"/>
                <a:hlinkClick r:id="" action="ppaction://noaction">
                  <a:extLst>
                    <a:ext uri="{A12FA001-AC4F-418D-AE19-62706E023703}">
                      <ahyp:hlinkClr xmlns:ahyp="http://schemas.microsoft.com/office/drawing/2018/hyperlinkcolor" val="tx"/>
                    </a:ext>
                  </a:extLst>
                </a:hlinkClick>
              </a:rPr>
              <a:t>Projektmål</a:t>
            </a:r>
            <a:endParaRPr sz="1800">
              <a:solidFill>
                <a:srgbClr val="FFFFFF"/>
              </a:solidFill>
              <a:latin typeface="Average"/>
              <a:ea typeface="Average"/>
              <a:cs typeface="Average"/>
              <a:sym typeface="Average"/>
            </a:endParaRPr>
          </a:p>
          <a:p>
            <a:pPr marL="0" lvl="0" indent="0" algn="l" rtl="0">
              <a:lnSpc>
                <a:spcPct val="100000"/>
              </a:lnSpc>
              <a:spcBef>
                <a:spcPts val="900"/>
              </a:spcBef>
              <a:spcAft>
                <a:spcPts val="0"/>
              </a:spcAft>
              <a:buNone/>
            </a:pPr>
            <a:r>
              <a:rPr lang="sv">
                <a:solidFill>
                  <a:srgbClr val="FFFFFF"/>
                </a:solidFill>
                <a:uFill>
                  <a:noFill/>
                </a:uFill>
                <a:latin typeface="Montserrat"/>
                <a:ea typeface="Montserrat"/>
                <a:cs typeface="Montserrat"/>
                <a:sym typeface="Montserrat"/>
                <a:hlinkClick r:id="" action="ppaction://noaction">
                  <a:extLst>
                    <a:ext uri="{A12FA001-AC4F-418D-AE19-62706E023703}">
                      <ahyp:hlinkClr xmlns:ahyp="http://schemas.microsoft.com/office/drawing/2018/hyperlinkcolor" val="tx"/>
                    </a:ext>
                  </a:extLst>
                </a:hlinkClick>
              </a:rPr>
              <a:t>Målgrupp</a:t>
            </a:r>
            <a:endParaRPr sz="1800">
              <a:solidFill>
                <a:srgbClr val="FFFFFF"/>
              </a:solidFill>
              <a:latin typeface="Average"/>
              <a:ea typeface="Average"/>
              <a:cs typeface="Average"/>
              <a:sym typeface="Average"/>
            </a:endParaRPr>
          </a:p>
          <a:p>
            <a:pPr marL="0" lvl="0" indent="0" algn="l" rtl="0">
              <a:lnSpc>
                <a:spcPct val="100000"/>
              </a:lnSpc>
              <a:spcBef>
                <a:spcPts val="900"/>
              </a:spcBef>
              <a:spcAft>
                <a:spcPts val="900"/>
              </a:spcAft>
              <a:buNone/>
            </a:pPr>
            <a:endParaRPr sz="1800">
              <a:solidFill>
                <a:srgbClr val="FFFFFF"/>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Översikt</a:t>
            </a:r>
            <a:endParaRPr/>
          </a:p>
        </p:txBody>
      </p:sp>
      <p:sp>
        <p:nvSpPr>
          <p:cNvPr id="242" name="Google Shape;242;p19"/>
          <p:cNvSpPr txBox="1">
            <a:spLocks noGrp="1"/>
          </p:cNvSpPr>
          <p:nvPr>
            <p:ph type="body" idx="1"/>
          </p:nvPr>
        </p:nvSpPr>
        <p:spPr>
          <a:xfrm>
            <a:off x="1227025" y="1225350"/>
            <a:ext cx="7038900" cy="2911200"/>
          </a:xfrm>
          <a:prstGeom prst="rect">
            <a:avLst/>
          </a:prstGeom>
        </p:spPr>
        <p:txBody>
          <a:bodyPr spcFirstLastPara="1" wrap="square" lIns="91425" tIns="91425" rIns="91425" bIns="91425" anchor="t" anchorCtr="0">
            <a:noAutofit/>
          </a:bodyPr>
          <a:lstStyle/>
          <a:p>
            <a:pPr marL="0" marR="2625" lvl="0" indent="0" algn="l" rtl="0">
              <a:spcBef>
                <a:spcPts val="0"/>
              </a:spcBef>
              <a:spcAft>
                <a:spcPts val="0"/>
              </a:spcAft>
              <a:buNone/>
            </a:pPr>
            <a:r>
              <a:rPr lang="sv" sz="1800">
                <a:latin typeface="Times New Roman"/>
                <a:ea typeface="Times New Roman"/>
                <a:cs typeface="Times New Roman"/>
                <a:sym typeface="Times New Roman"/>
              </a:rPr>
              <a:t>I den ständigt framåtskridande världen av nautisk teknik och hållbar energi har en banbrytande innovation fötts: Båten som laddar med hjälp av vatten och vattenkraftverk. Detta teknologiska mästerverk förenar avancerad ingenjörskonst med ekologiskt medvetande för att skapa en båt som är en sann symbol för vår tid. </a:t>
            </a:r>
            <a:endParaRPr sz="18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Förstå problemen</a:t>
            </a:r>
            <a:endParaRPr/>
          </a:p>
        </p:txBody>
      </p:sp>
      <p:sp>
        <p:nvSpPr>
          <p:cNvPr id="248" name="Google Shape;248;p20"/>
          <p:cNvSpPr txBox="1"/>
          <p:nvPr/>
        </p:nvSpPr>
        <p:spPr>
          <a:xfrm>
            <a:off x="1297500" y="1743644"/>
            <a:ext cx="732900" cy="8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sz="1300">
              <a:solidFill>
                <a:srgbClr val="FFFFFF"/>
              </a:solidFill>
            </a:endParaRPr>
          </a:p>
        </p:txBody>
      </p:sp>
      <p:sp>
        <p:nvSpPr>
          <p:cNvPr id="249" name="Google Shape;249;p20"/>
          <p:cNvSpPr txBox="1">
            <a:spLocks noGrp="1"/>
          </p:cNvSpPr>
          <p:nvPr>
            <p:ph type="body" idx="1"/>
          </p:nvPr>
        </p:nvSpPr>
        <p:spPr>
          <a:xfrm>
            <a:off x="2030400" y="1743675"/>
            <a:ext cx="5877300" cy="15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600">
                <a:latin typeface="Roboto"/>
                <a:ea typeface="Roboto"/>
                <a:cs typeface="Roboto"/>
                <a:sym typeface="Roboto"/>
              </a:rPr>
              <a:t>Med denna revolutionerande produkt så kan vi få energi från trakten. När man laddar upp båten vid hamnen så är elen helt fossilfri och kommer antingen från vatten, sol eller vind. Detta gör att båten inte gör någon påverkan på miljön då elen kommer från naturen eller så tillverkas elen direkt med hjälp av vatten turbinerna under båten. Denna båten kan man i framtiden utveckla och använda som godstransporter eller stora kryssningsfartyg. Så med denna revolutionerande båt har man sjukt stor potential att utveckla den i framtiden och få en helt fossilfri båt. </a:t>
            </a:r>
            <a:endParaRPr sz="1600">
              <a:latin typeface="Roboto"/>
              <a:ea typeface="Roboto"/>
              <a:cs typeface="Roboto"/>
              <a:sym typeface="Roboto"/>
            </a:endParaRPr>
          </a:p>
          <a:p>
            <a:pPr marL="0" lvl="0" indent="0" algn="l" rtl="0">
              <a:spcBef>
                <a:spcPts val="0"/>
              </a:spcBef>
              <a:spcAft>
                <a:spcPts val="0"/>
              </a:spcAft>
              <a:buNone/>
            </a:pPr>
            <a:endParaRPr sz="1600">
              <a:solidFill>
                <a:srgbClr val="000000"/>
              </a:solidFill>
              <a:latin typeface="Roboto"/>
              <a:ea typeface="Roboto"/>
              <a:cs typeface="Roboto"/>
              <a:sym typeface="Roboto"/>
            </a:endParaRPr>
          </a:p>
          <a:p>
            <a:pPr marL="0" lvl="0" indent="0" algn="l" rtl="0">
              <a:spcBef>
                <a:spcPts val="0"/>
              </a:spcBef>
              <a:spcAft>
                <a:spcPts val="0"/>
              </a:spcAft>
              <a:buNone/>
            </a:pPr>
            <a:r>
              <a:rPr lang="sv" sz="1600">
                <a:solidFill>
                  <a:srgbClr val="000000"/>
                </a:solidFill>
                <a:latin typeface="Roboto"/>
                <a:ea typeface="Roboto"/>
                <a:cs typeface="Roboto"/>
                <a:sym typeface="Roboto"/>
              </a:rPr>
              <a:t> </a:t>
            </a:r>
            <a:endParaRPr sz="1600">
              <a:solidFill>
                <a:srgbClr val="000000"/>
              </a:solidFill>
              <a:latin typeface="Roboto"/>
              <a:ea typeface="Roboto"/>
              <a:cs typeface="Roboto"/>
              <a:sym typeface="Roboto"/>
            </a:endParaRPr>
          </a:p>
          <a:p>
            <a:pPr marL="0" lvl="0" indent="0" algn="l" rtl="0">
              <a:spcBef>
                <a:spcPts val="0"/>
              </a:spcBef>
              <a:spcAft>
                <a:spcPts val="1600"/>
              </a:spcAft>
              <a:buNone/>
            </a:pPr>
            <a:endParaRPr sz="1700">
              <a:solidFill>
                <a:srgbClr val="FFFFFF"/>
              </a:solidFill>
            </a:endParaRPr>
          </a:p>
        </p:txBody>
      </p:sp>
      <p:sp>
        <p:nvSpPr>
          <p:cNvPr id="250" name="Google Shape;250;p20"/>
          <p:cNvSpPr txBox="1"/>
          <p:nvPr/>
        </p:nvSpPr>
        <p:spPr>
          <a:xfrm>
            <a:off x="1297500" y="2658481"/>
            <a:ext cx="732900" cy="8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sz="1300">
              <a:solidFill>
                <a:srgbClr val="FFFFFF"/>
              </a:solidFill>
            </a:endParaRPr>
          </a:p>
        </p:txBody>
      </p:sp>
      <p:sp>
        <p:nvSpPr>
          <p:cNvPr id="251" name="Google Shape;251;p20"/>
          <p:cNvSpPr txBox="1">
            <a:spLocks noGrp="1"/>
          </p:cNvSpPr>
          <p:nvPr>
            <p:ph type="body" idx="1"/>
          </p:nvPr>
        </p:nvSpPr>
        <p:spPr>
          <a:xfrm flipH="1">
            <a:off x="9068925" y="-223500"/>
            <a:ext cx="483300" cy="22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solidFill>
                <a:srgbClr val="FFFFFF"/>
              </a:solidFill>
            </a:endParaRPr>
          </a:p>
        </p:txBody>
      </p:sp>
      <p:sp>
        <p:nvSpPr>
          <p:cNvPr id="252" name="Google Shape;252;p20"/>
          <p:cNvSpPr txBox="1"/>
          <p:nvPr/>
        </p:nvSpPr>
        <p:spPr>
          <a:xfrm>
            <a:off x="1297500" y="3573344"/>
            <a:ext cx="732900" cy="8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rgbClr val="FFFFFF"/>
              </a:solidFill>
            </a:endParaRPr>
          </a:p>
        </p:txBody>
      </p:sp>
      <p:pic>
        <p:nvPicPr>
          <p:cNvPr id="2" name="Tolvans Idrottsplats.m4a">
            <a:hlinkClick r:id="" action="ppaction://media"/>
            <a:extLst>
              <a:ext uri="{FF2B5EF4-FFF2-40B4-BE49-F238E27FC236}">
                <a16:creationId xmlns:a16="http://schemas.microsoft.com/office/drawing/2014/main" id="{B1FF10EB-9557-5D50-FDDE-4ED6031F98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04614" y="30654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187</Words>
  <Application>Microsoft Macintosh PowerPoint</Application>
  <PresentationFormat>Bildspel på skärmen (16:9)</PresentationFormat>
  <Paragraphs>17</Paragraphs>
  <Slides>4</Slides>
  <Notes>4</Notes>
  <HiddenSlides>0</HiddenSlides>
  <MMClips>1</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vt:i4>
      </vt:variant>
    </vt:vector>
  </HeadingPairs>
  <TitlesOfParts>
    <vt:vector size="11" baseType="lpstr">
      <vt:lpstr>Arial</vt:lpstr>
      <vt:lpstr>Lato</vt:lpstr>
      <vt:lpstr>Times New Roman</vt:lpstr>
      <vt:lpstr>Average</vt:lpstr>
      <vt:lpstr>Montserrat</vt:lpstr>
      <vt:lpstr>Roboto</vt:lpstr>
      <vt:lpstr>Focus</vt:lpstr>
      <vt:lpstr>Vi här i 9F på Tolvåkerskolan introducerar:   Filas 3000    </vt:lpstr>
      <vt:lpstr>PowerPoint-presentation</vt:lpstr>
      <vt:lpstr>Översikt</vt:lpstr>
      <vt:lpstr>Förstå problemen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 här i 9F på Tolvåkerskolan introducerar:   Filas 3000    </dc:title>
  <cp:lastModifiedBy>Margareta Larsson</cp:lastModifiedBy>
  <cp:revision>4</cp:revision>
  <dcterms:modified xsi:type="dcterms:W3CDTF">2023-10-11T17:35:21Z</dcterms:modified>
</cp:coreProperties>
</file>