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Overpass Black"/>
      <p:bold r:id="rId13"/>
      <p:boldItalic r:id="rId14"/>
    </p:embeddedFont>
    <p:embeddedFont>
      <p:font typeface="Overpass"/>
      <p:regular r:id="rId15"/>
      <p:bold r:id="rId16"/>
      <p:italic r:id="rId17"/>
      <p:boldItalic r:id="rId18"/>
    </p:embeddedFont>
    <p:embeddedFont>
      <p:font typeface="Lora"/>
      <p:regular r:id="rId19"/>
      <p:bold r:id="rId20"/>
      <p:italic r:id="rId21"/>
      <p:boldItalic r:id="rId22"/>
    </p:embeddedFont>
    <p:embeddedFont>
      <p:font typeface="Passion One"/>
      <p:regular r:id="rId23"/>
      <p:bold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ora-bold.fntdata"/><Relationship Id="rId22" Type="http://schemas.openxmlformats.org/officeDocument/2006/relationships/font" Target="fonts/Lora-boldItalic.fntdata"/><Relationship Id="rId21" Type="http://schemas.openxmlformats.org/officeDocument/2006/relationships/font" Target="fonts/Lora-italic.fntdata"/><Relationship Id="rId24" Type="http://schemas.openxmlformats.org/officeDocument/2006/relationships/font" Target="fonts/PassionOne-bold.fntdata"/><Relationship Id="rId23" Type="http://schemas.openxmlformats.org/officeDocument/2006/relationships/font" Target="fonts/PassionOn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OverpassBlack-bold.fntdata"/><Relationship Id="rId12" Type="http://schemas.openxmlformats.org/officeDocument/2006/relationships/slide" Target="slides/slide8.xml"/><Relationship Id="rId15" Type="http://schemas.openxmlformats.org/officeDocument/2006/relationships/font" Target="fonts/Overpass-regular.fntdata"/><Relationship Id="rId14" Type="http://schemas.openxmlformats.org/officeDocument/2006/relationships/font" Target="fonts/OverpassBlack-boldItalic.fntdata"/><Relationship Id="rId17" Type="http://schemas.openxmlformats.org/officeDocument/2006/relationships/font" Target="fonts/Overpass-italic.fntdata"/><Relationship Id="rId16" Type="http://schemas.openxmlformats.org/officeDocument/2006/relationships/font" Target="fonts/Overpass-bold.fntdata"/><Relationship Id="rId19" Type="http://schemas.openxmlformats.org/officeDocument/2006/relationships/font" Target="fonts/Lora-regular.fntdata"/><Relationship Id="rId18" Type="http://schemas.openxmlformats.org/officeDocument/2006/relationships/font" Target="fonts/Overpas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c81261db18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c81261db18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88d1e0d4f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88d1e0d4f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88d1e0d4f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88d1e0d4f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88d1e0d4f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88d1e0d4f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88d1e0d4f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88d1e0d4f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88d1e0d4f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88d1e0d4f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b9bfc945be_0_1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b9bfc945be_0_1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mt="76000"/>
          </a:blip>
          <a:stretch>
            <a:fillRect/>
          </a:stretch>
        </p:blipFill>
        <p:spPr>
          <a:xfrm>
            <a:off x="-3674375" y="-1675871"/>
            <a:ext cx="8158656" cy="3038275"/>
          </a:xfrm>
          <a:prstGeom prst="rect">
            <a:avLst/>
          </a:prstGeom>
          <a:noFill/>
          <a:ln>
            <a:noFill/>
          </a:ln>
        </p:spPr>
      </p:pic>
      <p:pic>
        <p:nvPicPr>
          <p:cNvPr id="10" name="Google Shape;10;p2"/>
          <p:cNvPicPr preferRelativeResize="0"/>
          <p:nvPr/>
        </p:nvPicPr>
        <p:blipFill>
          <a:blip r:embed="rId2">
            <a:alphaModFix amt="76000"/>
          </a:blip>
          <a:stretch>
            <a:fillRect/>
          </a:stretch>
        </p:blipFill>
        <p:spPr>
          <a:xfrm>
            <a:off x="2511925" y="3324754"/>
            <a:ext cx="8158656" cy="3038275"/>
          </a:xfrm>
          <a:prstGeom prst="rect">
            <a:avLst/>
          </a:prstGeom>
          <a:noFill/>
          <a:ln>
            <a:noFill/>
          </a:ln>
        </p:spPr>
      </p:pic>
      <p:pic>
        <p:nvPicPr>
          <p:cNvPr id="11" name="Google Shape;11;p2"/>
          <p:cNvPicPr preferRelativeResize="0"/>
          <p:nvPr/>
        </p:nvPicPr>
        <p:blipFill>
          <a:blip r:embed="rId3">
            <a:alphaModFix amt="47000"/>
          </a:blip>
          <a:stretch>
            <a:fillRect/>
          </a:stretch>
        </p:blipFill>
        <p:spPr>
          <a:xfrm>
            <a:off x="1630988" y="143888"/>
            <a:ext cx="5882026" cy="4855727"/>
          </a:xfrm>
          <a:prstGeom prst="rect">
            <a:avLst/>
          </a:prstGeom>
          <a:noFill/>
          <a:ln>
            <a:noFill/>
          </a:ln>
        </p:spPr>
      </p:pic>
      <p:grpSp>
        <p:nvGrpSpPr>
          <p:cNvPr id="12" name="Google Shape;12;p2"/>
          <p:cNvGrpSpPr/>
          <p:nvPr/>
        </p:nvGrpSpPr>
        <p:grpSpPr>
          <a:xfrm rot="-2700000">
            <a:off x="491280" y="2848237"/>
            <a:ext cx="1344349" cy="2469678"/>
            <a:chOff x="272875" y="1419395"/>
            <a:chExt cx="255950" cy="563168"/>
          </a:xfrm>
        </p:grpSpPr>
        <p:sp>
          <p:nvSpPr>
            <p:cNvPr id="13" name="Google Shape;13;p2"/>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 name="Google Shape;48;p2"/>
          <p:cNvGrpSpPr/>
          <p:nvPr/>
        </p:nvGrpSpPr>
        <p:grpSpPr>
          <a:xfrm rot="-2700000">
            <a:off x="7759813" y="-211916"/>
            <a:ext cx="1344349" cy="1995327"/>
            <a:chOff x="272875" y="1527563"/>
            <a:chExt cx="255950" cy="455000"/>
          </a:xfrm>
        </p:grpSpPr>
        <p:sp>
          <p:nvSpPr>
            <p:cNvPr id="49" name="Google Shape;49;p2"/>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2"/>
          <p:cNvSpPr txBox="1"/>
          <p:nvPr>
            <p:ph type="ctrTitle"/>
          </p:nvPr>
        </p:nvSpPr>
        <p:spPr>
          <a:xfrm>
            <a:off x="1065750" y="844275"/>
            <a:ext cx="7012500" cy="30402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5200"/>
              <a:buNone/>
              <a:defRPr b="0" sz="6600">
                <a:solidFill>
                  <a:srgbClr val="073763"/>
                </a:solidFill>
                <a:latin typeface="Overpass Black"/>
                <a:ea typeface="Overpass Black"/>
                <a:cs typeface="Overpass Black"/>
                <a:sym typeface="Overpass Black"/>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5" name="Google Shape;85;p2"/>
          <p:cNvSpPr/>
          <p:nvPr/>
        </p:nvSpPr>
        <p:spPr>
          <a:xfrm rot="10800000">
            <a:off x="6879574" y="4111674"/>
            <a:ext cx="2265082" cy="2165834"/>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txBox="1"/>
          <p:nvPr>
            <p:ph idx="1" type="subTitle"/>
          </p:nvPr>
        </p:nvSpPr>
        <p:spPr>
          <a:xfrm>
            <a:off x="2254200" y="4077225"/>
            <a:ext cx="4635600" cy="222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1600">
                <a:solidFill>
                  <a:srgbClr val="073763"/>
                </a:solidFill>
                <a:latin typeface="Open Sans"/>
                <a:ea typeface="Open Sans"/>
                <a:cs typeface="Open Sans"/>
                <a:sym typeface="Open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1" name="Shape 151"/>
        <p:cNvGrpSpPr/>
        <p:nvPr/>
      </p:nvGrpSpPr>
      <p:grpSpPr>
        <a:xfrm>
          <a:off x="0" y="0"/>
          <a:ext cx="0" cy="0"/>
          <a:chOff x="0" y="0"/>
          <a:chExt cx="0" cy="0"/>
        </a:xfrm>
      </p:grpSpPr>
      <p:sp>
        <p:nvSpPr>
          <p:cNvPr id="152" name="Google Shape;15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3" name="Google Shape;153;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54" name="Shape 154"/>
        <p:cNvGrpSpPr/>
        <p:nvPr/>
      </p:nvGrpSpPr>
      <p:grpSpPr>
        <a:xfrm>
          <a:off x="0" y="0"/>
          <a:ext cx="0" cy="0"/>
          <a:chOff x="0" y="0"/>
          <a:chExt cx="0" cy="0"/>
        </a:xfrm>
      </p:grpSpPr>
      <p:sp>
        <p:nvSpPr>
          <p:cNvPr id="155" name="Google Shape;155;p12"/>
          <p:cNvSpPr/>
          <p:nvPr/>
        </p:nvSpPr>
        <p:spPr>
          <a:xfrm>
            <a:off x="0" y="-9525"/>
            <a:ext cx="9144000" cy="5143500"/>
          </a:xfrm>
          <a:prstGeom prst="rect">
            <a:avLst/>
          </a:prstGeom>
          <a:solidFill>
            <a:srgbClr val="0E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solidFill>
          <a:schemeClr val="lt1"/>
        </a:solidFill>
      </p:bgPr>
    </p:bg>
    <p:spTree>
      <p:nvGrpSpPr>
        <p:cNvPr id="156" name="Shape 156"/>
        <p:cNvGrpSpPr/>
        <p:nvPr/>
      </p:nvGrpSpPr>
      <p:grpSpPr>
        <a:xfrm>
          <a:off x="0" y="0"/>
          <a:ext cx="0" cy="0"/>
          <a:chOff x="0" y="0"/>
          <a:chExt cx="0" cy="0"/>
        </a:xfrm>
      </p:grpSpPr>
      <p:sp>
        <p:nvSpPr>
          <p:cNvPr id="157" name="Google Shape;157;p13"/>
          <p:cNvSpPr txBox="1"/>
          <p:nvPr>
            <p:ph type="title"/>
          </p:nvPr>
        </p:nvSpPr>
        <p:spPr>
          <a:xfrm>
            <a:off x="538550" y="533400"/>
            <a:ext cx="8067000" cy="2901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3000"/>
              <a:buNone/>
              <a:defRPr sz="2700">
                <a:solidFill>
                  <a:schemeClr val="dk2"/>
                </a:solidFill>
                <a:latin typeface="Overpass"/>
                <a:ea typeface="Overpass"/>
                <a:cs typeface="Overpass"/>
                <a:sym typeface="Overpas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9" name="Shape 89"/>
        <p:cNvGrpSpPr/>
        <p:nvPr/>
      </p:nvGrpSpPr>
      <p:grpSpPr>
        <a:xfrm>
          <a:off x="0" y="0"/>
          <a:ext cx="0" cy="0"/>
          <a:chOff x="0" y="0"/>
          <a:chExt cx="0" cy="0"/>
        </a:xfrm>
      </p:grpSpPr>
      <p:sp>
        <p:nvSpPr>
          <p:cNvPr id="90" name="Google Shape;90;p4"/>
          <p:cNvSpPr txBox="1"/>
          <p:nvPr>
            <p:ph type="title"/>
          </p:nvPr>
        </p:nvSpPr>
        <p:spPr>
          <a:xfrm>
            <a:off x="533450" y="1060275"/>
            <a:ext cx="8077200" cy="490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1" name="Google Shape;91;p4"/>
          <p:cNvSpPr txBox="1"/>
          <p:nvPr>
            <p:ph idx="1" type="body"/>
          </p:nvPr>
        </p:nvSpPr>
        <p:spPr>
          <a:xfrm>
            <a:off x="2057450" y="1685875"/>
            <a:ext cx="80772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2" name="Shape 92"/>
        <p:cNvGrpSpPr/>
        <p:nvPr/>
      </p:nvGrpSpPr>
      <p:grpSpPr>
        <a:xfrm>
          <a:off x="0" y="0"/>
          <a:ext cx="0" cy="0"/>
          <a:chOff x="0" y="0"/>
          <a:chExt cx="0" cy="0"/>
        </a:xfrm>
      </p:grpSpPr>
      <p:sp>
        <p:nvSpPr>
          <p:cNvPr id="93" name="Google Shape;93;p5"/>
          <p:cNvSpPr txBox="1"/>
          <p:nvPr>
            <p:ph type="title"/>
          </p:nvPr>
        </p:nvSpPr>
        <p:spPr>
          <a:xfrm>
            <a:off x="533450" y="1060275"/>
            <a:ext cx="8077200" cy="490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4" name="Google Shape;9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5" name="Google Shape;9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96" name="Shape 96"/>
        <p:cNvGrpSpPr/>
        <p:nvPr/>
      </p:nvGrpSpPr>
      <p:grpSpPr>
        <a:xfrm>
          <a:off x="0" y="0"/>
          <a:ext cx="0" cy="0"/>
          <a:chOff x="0" y="0"/>
          <a:chExt cx="0" cy="0"/>
        </a:xfrm>
      </p:grpSpPr>
      <p:sp>
        <p:nvSpPr>
          <p:cNvPr id="97" name="Google Shape;97;p6"/>
          <p:cNvSpPr txBox="1"/>
          <p:nvPr>
            <p:ph type="title"/>
          </p:nvPr>
        </p:nvSpPr>
        <p:spPr>
          <a:xfrm>
            <a:off x="538500" y="533400"/>
            <a:ext cx="8067000" cy="290100"/>
          </a:xfrm>
          <a:prstGeom prst="rect">
            <a:avLst/>
          </a:prstGeom>
        </p:spPr>
        <p:txBody>
          <a:bodyPr anchorCtr="0" anchor="t" bIns="91425" lIns="91425" spcFirstLastPara="1" rIns="91425" wrap="square" tIns="91425">
            <a:normAutofit/>
          </a:bodyPr>
          <a:lstStyle>
            <a:lvl1pPr lvl="0" algn="ctr">
              <a:spcBef>
                <a:spcPts val="0"/>
              </a:spcBef>
              <a:spcAft>
                <a:spcPts val="0"/>
              </a:spcAft>
              <a:buSzPts val="3000"/>
              <a:buNone/>
              <a:defRPr sz="2700">
                <a:solidFill>
                  <a:schemeClr val="dk2"/>
                </a:solidFill>
                <a:latin typeface="Overpass"/>
                <a:ea typeface="Overpass"/>
                <a:cs typeface="Overpass"/>
                <a:sym typeface="Overpas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98" name="Google Shape;98;p6"/>
          <p:cNvPicPr preferRelativeResize="0"/>
          <p:nvPr/>
        </p:nvPicPr>
        <p:blipFill>
          <a:blip r:embed="rId2">
            <a:alphaModFix amt="67000"/>
          </a:blip>
          <a:stretch>
            <a:fillRect/>
          </a:stretch>
        </p:blipFill>
        <p:spPr>
          <a:xfrm flipH="1" rot="5400000">
            <a:off x="7268414" y="-515250"/>
            <a:ext cx="2894875" cy="2593326"/>
          </a:xfrm>
          <a:prstGeom prst="rect">
            <a:avLst/>
          </a:prstGeom>
          <a:noFill/>
          <a:ln>
            <a:noFill/>
          </a:ln>
        </p:spPr>
      </p:pic>
      <p:pic>
        <p:nvPicPr>
          <p:cNvPr id="99" name="Google Shape;99;p6"/>
          <p:cNvPicPr preferRelativeResize="0"/>
          <p:nvPr/>
        </p:nvPicPr>
        <p:blipFill>
          <a:blip r:embed="rId3">
            <a:alphaModFix amt="66000"/>
          </a:blip>
          <a:stretch>
            <a:fillRect/>
          </a:stretch>
        </p:blipFill>
        <p:spPr>
          <a:xfrm flipH="1" rot="5547182">
            <a:off x="-2645445" y="2413033"/>
            <a:ext cx="3297391" cy="2276632"/>
          </a:xfrm>
          <a:prstGeom prst="rect">
            <a:avLst/>
          </a:prstGeom>
          <a:noFill/>
          <a:ln>
            <a:noFill/>
          </a:ln>
        </p:spPr>
      </p:pic>
      <p:pic>
        <p:nvPicPr>
          <p:cNvPr id="100" name="Google Shape;100;p6"/>
          <p:cNvPicPr preferRelativeResize="0"/>
          <p:nvPr/>
        </p:nvPicPr>
        <p:blipFill>
          <a:blip r:embed="rId4">
            <a:alphaModFix amt="82000"/>
          </a:blip>
          <a:stretch>
            <a:fillRect/>
          </a:stretch>
        </p:blipFill>
        <p:spPr>
          <a:xfrm rot="7617396">
            <a:off x="6623177" y="3577649"/>
            <a:ext cx="3632874" cy="2999026"/>
          </a:xfrm>
          <a:prstGeom prst="rect">
            <a:avLst/>
          </a:prstGeom>
          <a:noFill/>
          <a:ln>
            <a:noFill/>
          </a:ln>
        </p:spPr>
      </p:pic>
      <p:grpSp>
        <p:nvGrpSpPr>
          <p:cNvPr id="101" name="Google Shape;101;p6"/>
          <p:cNvGrpSpPr/>
          <p:nvPr/>
        </p:nvGrpSpPr>
        <p:grpSpPr>
          <a:xfrm>
            <a:off x="-624370" y="1725784"/>
            <a:ext cx="1344377" cy="1995312"/>
            <a:chOff x="272875" y="1527563"/>
            <a:chExt cx="255950" cy="455000"/>
          </a:xfrm>
        </p:grpSpPr>
        <p:sp>
          <p:nvSpPr>
            <p:cNvPr id="102" name="Google Shape;102;p6"/>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6"/>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6"/>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6"/>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6"/>
          <p:cNvSpPr/>
          <p:nvPr/>
        </p:nvSpPr>
        <p:spPr>
          <a:xfrm rot="2491995">
            <a:off x="6614061" y="4047820"/>
            <a:ext cx="2265111" cy="2165862"/>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8" name="Google Shape;138;p6"/>
          <p:cNvPicPr preferRelativeResize="0"/>
          <p:nvPr/>
        </p:nvPicPr>
        <p:blipFill>
          <a:blip r:embed="rId5">
            <a:alphaModFix amt="83000"/>
          </a:blip>
          <a:stretch>
            <a:fillRect/>
          </a:stretch>
        </p:blipFill>
        <p:spPr>
          <a:xfrm>
            <a:off x="-335353" y="-401175"/>
            <a:ext cx="1212974" cy="102030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9" name="Shape 139"/>
        <p:cNvGrpSpPr/>
        <p:nvPr/>
      </p:nvGrpSpPr>
      <p:grpSpPr>
        <a:xfrm>
          <a:off x="0" y="0"/>
          <a:ext cx="0" cy="0"/>
          <a:chOff x="0" y="0"/>
          <a:chExt cx="0" cy="0"/>
        </a:xfrm>
      </p:grpSpPr>
      <p:sp>
        <p:nvSpPr>
          <p:cNvPr id="140" name="Google Shape;14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41" name="Google Shape;14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2" name="Shape 142"/>
        <p:cNvGrpSpPr/>
        <p:nvPr/>
      </p:nvGrpSpPr>
      <p:grpSpPr>
        <a:xfrm>
          <a:off x="0" y="0"/>
          <a:ext cx="0" cy="0"/>
          <a:chOff x="0" y="0"/>
          <a:chExt cx="0" cy="0"/>
        </a:xfrm>
      </p:grpSpPr>
      <p:sp>
        <p:nvSpPr>
          <p:cNvPr id="143" name="Google Shape;14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4" name="Shape 144"/>
        <p:cNvGrpSpPr/>
        <p:nvPr/>
      </p:nvGrpSpPr>
      <p:grpSpPr>
        <a:xfrm>
          <a:off x="0" y="0"/>
          <a:ext cx="0" cy="0"/>
          <a:chOff x="0" y="0"/>
          <a:chExt cx="0" cy="0"/>
        </a:xfrm>
      </p:grpSpPr>
      <p:sp>
        <p:nvSpPr>
          <p:cNvPr id="145" name="Google Shape;145;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47" name="Google Shape;147;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8" name="Google Shape;148;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9" name="Shape 149"/>
        <p:cNvGrpSpPr/>
        <p:nvPr/>
      </p:nvGrpSpPr>
      <p:grpSpPr>
        <a:xfrm>
          <a:off x="0" y="0"/>
          <a:ext cx="0" cy="0"/>
          <a:chOff x="0" y="0"/>
          <a:chExt cx="0" cy="0"/>
        </a:xfrm>
      </p:grpSpPr>
      <p:sp>
        <p:nvSpPr>
          <p:cNvPr id="150" name="Google Shape;150;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33450" y="1060275"/>
            <a:ext cx="8077200" cy="490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verpass"/>
              <a:buNone/>
              <a:defRPr b="1" sz="3000">
                <a:solidFill>
                  <a:schemeClr val="dk2"/>
                </a:solidFill>
                <a:latin typeface="Overpass"/>
                <a:ea typeface="Overpass"/>
                <a:cs typeface="Overpass"/>
                <a:sym typeface="Overpass"/>
              </a:defRPr>
            </a:lvl1pPr>
            <a:lvl2pPr lvl="1">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p:txBody>
      </p:sp>
      <p:sp>
        <p:nvSpPr>
          <p:cNvPr id="7" name="Google Shape;7;p1"/>
          <p:cNvSpPr txBox="1"/>
          <p:nvPr>
            <p:ph idx="1" type="body"/>
          </p:nvPr>
        </p:nvSpPr>
        <p:spPr>
          <a:xfrm>
            <a:off x="2057450" y="1685875"/>
            <a:ext cx="80772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14"/>
          <p:cNvSpPr txBox="1"/>
          <p:nvPr>
            <p:ph type="ctrTitle"/>
          </p:nvPr>
        </p:nvSpPr>
        <p:spPr>
          <a:xfrm>
            <a:off x="1065750" y="844275"/>
            <a:ext cx="7012500" cy="30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    El-sparare</a:t>
            </a:r>
            <a:r>
              <a:rPr lang="en"/>
              <a:t>n</a:t>
            </a:r>
            <a:endParaRPr/>
          </a:p>
        </p:txBody>
      </p:sp>
      <p:sp>
        <p:nvSpPr>
          <p:cNvPr id="163" name="Google Shape;163;p14"/>
          <p:cNvSpPr txBox="1"/>
          <p:nvPr>
            <p:ph idx="1" type="subTitle"/>
          </p:nvPr>
        </p:nvSpPr>
        <p:spPr>
          <a:xfrm>
            <a:off x="2254200" y="4077225"/>
            <a:ext cx="4635600" cy="22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En presentation av 9.2, Kunskapsskolan Lund.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15"/>
          <p:cNvSpPr txBox="1"/>
          <p:nvPr>
            <p:ph type="title"/>
          </p:nvPr>
        </p:nvSpPr>
        <p:spPr>
          <a:xfrm>
            <a:off x="538550" y="457200"/>
            <a:ext cx="80670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latin typeface="Overpass Black"/>
                <a:ea typeface="Overpass Black"/>
                <a:cs typeface="Overpass Black"/>
                <a:sym typeface="Overpass Black"/>
              </a:rPr>
              <a:t>Konceptet kortfattat- </a:t>
            </a:r>
            <a:endParaRPr b="0"/>
          </a:p>
        </p:txBody>
      </p:sp>
      <p:grpSp>
        <p:nvGrpSpPr>
          <p:cNvPr id="169" name="Google Shape;169;p15"/>
          <p:cNvGrpSpPr/>
          <p:nvPr/>
        </p:nvGrpSpPr>
        <p:grpSpPr>
          <a:xfrm>
            <a:off x="304850" y="515826"/>
            <a:ext cx="2242800" cy="1558184"/>
            <a:chOff x="304850" y="1144567"/>
            <a:chExt cx="2242800" cy="1087662"/>
          </a:xfrm>
        </p:grpSpPr>
        <p:pic>
          <p:nvPicPr>
            <p:cNvPr id="170" name="Google Shape;170;p15"/>
            <p:cNvPicPr preferRelativeResize="0"/>
            <p:nvPr/>
          </p:nvPicPr>
          <p:blipFill>
            <a:blip r:embed="rId3">
              <a:alphaModFix amt="55000"/>
            </a:blip>
            <a:stretch>
              <a:fillRect/>
            </a:stretch>
          </p:blipFill>
          <p:spPr>
            <a:xfrm>
              <a:off x="304850" y="1306116"/>
              <a:ext cx="1706299" cy="401501"/>
            </a:xfrm>
            <a:prstGeom prst="rect">
              <a:avLst/>
            </a:prstGeom>
            <a:noFill/>
            <a:ln>
              <a:noFill/>
            </a:ln>
          </p:spPr>
        </p:pic>
        <p:sp>
          <p:nvSpPr>
            <p:cNvPr id="171" name="Google Shape;171;p15"/>
            <p:cNvSpPr/>
            <p:nvPr/>
          </p:nvSpPr>
          <p:spPr>
            <a:xfrm>
              <a:off x="533450" y="1730329"/>
              <a:ext cx="2014200" cy="501900"/>
            </a:xfrm>
            <a:prstGeom prst="rect">
              <a:avLst/>
            </a:prstGeom>
            <a:noFill/>
            <a:ln>
              <a:noFill/>
            </a:ln>
          </p:spPr>
          <p:txBody>
            <a:bodyPr anchorCtr="0" anchor="ctr" bIns="91425" lIns="270000" spcFirstLastPara="1" rIns="274300" wrap="square" tIns="91425">
              <a:noAutofit/>
            </a:bodyPr>
            <a:lstStyle/>
            <a:p>
              <a:pPr indent="0" lvl="0" marL="0" marR="0" rtl="0" algn="l">
                <a:spcBef>
                  <a:spcPts val="0"/>
                </a:spcBef>
                <a:spcAft>
                  <a:spcPts val="0"/>
                </a:spcAft>
                <a:buClr>
                  <a:srgbClr val="000000"/>
                </a:buClr>
                <a:buSzPts val="1100"/>
                <a:buFont typeface="Arial"/>
                <a:buNone/>
              </a:pPr>
              <a:r>
                <a:rPr lang="en">
                  <a:solidFill>
                    <a:schemeClr val="dk2"/>
                  </a:solidFill>
                  <a:latin typeface="Open Sans"/>
                  <a:ea typeface="Open Sans"/>
                  <a:cs typeface="Open Sans"/>
                  <a:sym typeface="Open Sans"/>
                </a:rPr>
                <a:t>Användarna får välja mellan en cykel, ett löpband eller en roddmaskin. </a:t>
              </a:r>
              <a:endParaRPr>
                <a:solidFill>
                  <a:schemeClr val="dk2"/>
                </a:solidFill>
                <a:latin typeface="Open Sans"/>
                <a:ea typeface="Open Sans"/>
                <a:cs typeface="Open Sans"/>
                <a:sym typeface="Open Sans"/>
              </a:endParaRPr>
            </a:p>
          </p:txBody>
        </p:sp>
        <p:sp>
          <p:nvSpPr>
            <p:cNvPr id="172" name="Google Shape;172;p15"/>
            <p:cNvSpPr txBox="1"/>
            <p:nvPr/>
          </p:nvSpPr>
          <p:spPr>
            <a:xfrm>
              <a:off x="533450" y="1144567"/>
              <a:ext cx="1920900" cy="56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Overpass Black"/>
                  <a:ea typeface="Overpass Black"/>
                  <a:cs typeface="Overpass Black"/>
                  <a:sym typeface="Overpass Black"/>
                </a:rPr>
                <a:t>Träningsred-</a:t>
              </a:r>
              <a:br>
                <a:rPr lang="en" sz="2000">
                  <a:solidFill>
                    <a:schemeClr val="dk2"/>
                  </a:solidFill>
                  <a:latin typeface="Overpass Black"/>
                  <a:ea typeface="Overpass Black"/>
                  <a:cs typeface="Overpass Black"/>
                  <a:sym typeface="Overpass Black"/>
                </a:rPr>
              </a:br>
              <a:r>
                <a:rPr lang="en" sz="2000">
                  <a:solidFill>
                    <a:schemeClr val="dk2"/>
                  </a:solidFill>
                  <a:latin typeface="Overpass Black"/>
                  <a:ea typeface="Overpass Black"/>
                  <a:cs typeface="Overpass Black"/>
                  <a:sym typeface="Overpass Black"/>
                </a:rPr>
                <a:t>skapet:</a:t>
              </a:r>
              <a:endParaRPr sz="2000">
                <a:solidFill>
                  <a:schemeClr val="dk2"/>
                </a:solidFill>
                <a:latin typeface="Overpass Black"/>
                <a:ea typeface="Overpass Black"/>
                <a:cs typeface="Overpass Black"/>
                <a:sym typeface="Overpass Black"/>
              </a:endParaRPr>
            </a:p>
          </p:txBody>
        </p:sp>
      </p:grpSp>
      <p:grpSp>
        <p:nvGrpSpPr>
          <p:cNvPr id="173" name="Google Shape;173;p15"/>
          <p:cNvGrpSpPr/>
          <p:nvPr/>
        </p:nvGrpSpPr>
        <p:grpSpPr>
          <a:xfrm>
            <a:off x="6596900" y="2839304"/>
            <a:ext cx="2318405" cy="1264930"/>
            <a:chOff x="6596945" y="567015"/>
            <a:chExt cx="2318405" cy="1391869"/>
          </a:xfrm>
        </p:grpSpPr>
        <p:pic>
          <p:nvPicPr>
            <p:cNvPr id="174" name="Google Shape;174;p15"/>
            <p:cNvPicPr preferRelativeResize="0"/>
            <p:nvPr/>
          </p:nvPicPr>
          <p:blipFill>
            <a:blip r:embed="rId4">
              <a:alphaModFix amt="44000"/>
            </a:blip>
            <a:stretch>
              <a:fillRect/>
            </a:stretch>
          </p:blipFill>
          <p:spPr>
            <a:xfrm flipH="1">
              <a:off x="7209050" y="1306116"/>
              <a:ext cx="1706299" cy="401501"/>
            </a:xfrm>
            <a:prstGeom prst="rect">
              <a:avLst/>
            </a:prstGeom>
            <a:noFill/>
            <a:ln>
              <a:noFill/>
            </a:ln>
          </p:spPr>
        </p:pic>
        <p:sp>
          <p:nvSpPr>
            <p:cNvPr id="175" name="Google Shape;175;p15"/>
            <p:cNvSpPr/>
            <p:nvPr/>
          </p:nvSpPr>
          <p:spPr>
            <a:xfrm>
              <a:off x="6596945" y="1890184"/>
              <a:ext cx="2013600" cy="68700"/>
            </a:xfrm>
            <a:prstGeom prst="rect">
              <a:avLst/>
            </a:prstGeom>
            <a:noFill/>
            <a:ln>
              <a:noFill/>
            </a:ln>
          </p:spPr>
          <p:txBody>
            <a:bodyPr anchorCtr="0" anchor="ctr" bIns="91425" lIns="90000" spcFirstLastPara="1" rIns="274300" wrap="square" tIns="91425">
              <a:noAutofit/>
            </a:bodyPr>
            <a:lstStyle/>
            <a:p>
              <a:pPr indent="0" lvl="0" marL="0" marR="0" rtl="0" algn="r">
                <a:spcBef>
                  <a:spcPts val="0"/>
                </a:spcBef>
                <a:spcAft>
                  <a:spcPts val="0"/>
                </a:spcAft>
                <a:buClr>
                  <a:srgbClr val="000000"/>
                </a:buClr>
                <a:buSzPts val="1100"/>
                <a:buFont typeface="Arial"/>
                <a:buNone/>
              </a:pPr>
              <a:r>
                <a:rPr lang="en">
                  <a:solidFill>
                    <a:schemeClr val="dk2"/>
                  </a:solidFill>
                  <a:latin typeface="Open Sans"/>
                  <a:ea typeface="Open Sans"/>
                  <a:cs typeface="Open Sans"/>
                  <a:sym typeface="Open Sans"/>
                </a:rPr>
                <a:t>Appen ger dig notiser som talar om för dig när du har sparat pengar på din elräkning. Den visar även dina grannars elförbrukning och visar hur mycket energi som finns i ditt batteri. </a:t>
              </a:r>
              <a:endParaRPr>
                <a:solidFill>
                  <a:schemeClr val="dk2"/>
                </a:solidFill>
                <a:latin typeface="Open Sans"/>
                <a:ea typeface="Open Sans"/>
                <a:cs typeface="Open Sans"/>
                <a:sym typeface="Open Sans"/>
              </a:endParaRPr>
            </a:p>
          </p:txBody>
        </p:sp>
        <p:sp>
          <p:nvSpPr>
            <p:cNvPr id="176" name="Google Shape;176;p15"/>
            <p:cNvSpPr txBox="1"/>
            <p:nvPr/>
          </p:nvSpPr>
          <p:spPr>
            <a:xfrm>
              <a:off x="6689670" y="567015"/>
              <a:ext cx="1920900" cy="175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2"/>
                  </a:solidFill>
                  <a:latin typeface="Overpass Black"/>
                  <a:ea typeface="Overpass Black"/>
                  <a:cs typeface="Overpass Black"/>
                  <a:sym typeface="Overpass Black"/>
                </a:rPr>
                <a:t>Appen: </a:t>
              </a:r>
              <a:endParaRPr sz="2000">
                <a:solidFill>
                  <a:schemeClr val="dk2"/>
                </a:solidFill>
                <a:latin typeface="Overpass Black"/>
                <a:ea typeface="Overpass Black"/>
                <a:cs typeface="Overpass Black"/>
                <a:sym typeface="Overpass Black"/>
              </a:endParaRPr>
            </a:p>
          </p:txBody>
        </p:sp>
      </p:grpSp>
      <p:grpSp>
        <p:nvGrpSpPr>
          <p:cNvPr id="177" name="Google Shape;177;p15"/>
          <p:cNvGrpSpPr/>
          <p:nvPr/>
        </p:nvGrpSpPr>
        <p:grpSpPr>
          <a:xfrm>
            <a:off x="6596928" y="618818"/>
            <a:ext cx="2318392" cy="1686482"/>
            <a:chOff x="6596957" y="3856702"/>
            <a:chExt cx="2318392" cy="1588174"/>
          </a:xfrm>
        </p:grpSpPr>
        <p:pic>
          <p:nvPicPr>
            <p:cNvPr id="178" name="Google Shape;178;p15"/>
            <p:cNvPicPr preferRelativeResize="0"/>
            <p:nvPr/>
          </p:nvPicPr>
          <p:blipFill>
            <a:blip r:embed="rId5">
              <a:alphaModFix amt="68000"/>
            </a:blip>
            <a:stretch>
              <a:fillRect/>
            </a:stretch>
          </p:blipFill>
          <p:spPr>
            <a:xfrm flipH="1">
              <a:off x="7209050" y="4400925"/>
              <a:ext cx="1706299" cy="401501"/>
            </a:xfrm>
            <a:prstGeom prst="rect">
              <a:avLst/>
            </a:prstGeom>
            <a:noFill/>
            <a:ln>
              <a:noFill/>
            </a:ln>
          </p:spPr>
        </p:pic>
        <p:sp>
          <p:nvSpPr>
            <p:cNvPr id="179" name="Google Shape;179;p15"/>
            <p:cNvSpPr/>
            <p:nvPr/>
          </p:nvSpPr>
          <p:spPr>
            <a:xfrm>
              <a:off x="6596957" y="4294977"/>
              <a:ext cx="2013600" cy="1149900"/>
            </a:xfrm>
            <a:prstGeom prst="rect">
              <a:avLst/>
            </a:prstGeom>
            <a:noFill/>
            <a:ln>
              <a:noFill/>
            </a:ln>
          </p:spPr>
          <p:txBody>
            <a:bodyPr anchorCtr="0" anchor="ctr" bIns="91425" lIns="274300" spcFirstLastPara="1" rIns="274300" wrap="square" tIns="91425">
              <a:noAutofit/>
            </a:bodyPr>
            <a:lstStyle/>
            <a:p>
              <a:pPr indent="0" lvl="0" marL="0" marR="0" rtl="0" algn="r">
                <a:spcBef>
                  <a:spcPts val="0"/>
                </a:spcBef>
                <a:spcAft>
                  <a:spcPts val="0"/>
                </a:spcAft>
                <a:buClr>
                  <a:srgbClr val="000000"/>
                </a:buClr>
                <a:buSzPts val="1100"/>
                <a:buFont typeface="Arial"/>
                <a:buNone/>
              </a:pPr>
              <a:r>
                <a:rPr lang="en">
                  <a:solidFill>
                    <a:schemeClr val="dk2"/>
                  </a:solidFill>
                  <a:latin typeface="Open Sans"/>
                  <a:ea typeface="Open Sans"/>
                  <a:cs typeface="Open Sans"/>
                  <a:sym typeface="Open Sans"/>
                </a:rPr>
                <a:t>Energin från träningsredskapet lagras i ett batteri som är installerat i huset. Batteriet är också kopplat till husets eluttag och appen.</a:t>
              </a:r>
              <a:endParaRPr>
                <a:solidFill>
                  <a:schemeClr val="dk2"/>
                </a:solidFill>
                <a:latin typeface="Open Sans"/>
                <a:ea typeface="Open Sans"/>
                <a:cs typeface="Open Sans"/>
                <a:sym typeface="Open Sans"/>
              </a:endParaRPr>
            </a:p>
          </p:txBody>
        </p:sp>
        <p:sp>
          <p:nvSpPr>
            <p:cNvPr id="180" name="Google Shape;180;p15"/>
            <p:cNvSpPr txBox="1"/>
            <p:nvPr/>
          </p:nvSpPr>
          <p:spPr>
            <a:xfrm flipH="1">
              <a:off x="6689657" y="3856702"/>
              <a:ext cx="1920900" cy="24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2"/>
                  </a:solidFill>
                  <a:latin typeface="Overpass Black"/>
                  <a:ea typeface="Overpass Black"/>
                  <a:cs typeface="Overpass Black"/>
                  <a:sym typeface="Overpass Black"/>
                </a:rPr>
                <a:t>Batteriet:</a:t>
              </a:r>
              <a:endParaRPr sz="2000">
                <a:solidFill>
                  <a:schemeClr val="dk2"/>
                </a:solidFill>
                <a:latin typeface="Overpass Black"/>
                <a:ea typeface="Overpass Black"/>
                <a:cs typeface="Overpass Black"/>
                <a:sym typeface="Overpass Black"/>
              </a:endParaRPr>
            </a:p>
          </p:txBody>
        </p:sp>
      </p:grpSp>
      <p:grpSp>
        <p:nvGrpSpPr>
          <p:cNvPr id="181" name="Google Shape;181;p15"/>
          <p:cNvGrpSpPr/>
          <p:nvPr/>
        </p:nvGrpSpPr>
        <p:grpSpPr>
          <a:xfrm>
            <a:off x="2547650" y="1189517"/>
            <a:ext cx="4043610" cy="3374067"/>
            <a:chOff x="2547650" y="1189517"/>
            <a:chExt cx="4043610" cy="3374067"/>
          </a:xfrm>
        </p:grpSpPr>
        <p:pic>
          <p:nvPicPr>
            <p:cNvPr id="182" name="Google Shape;182;p15"/>
            <p:cNvPicPr preferRelativeResize="0"/>
            <p:nvPr/>
          </p:nvPicPr>
          <p:blipFill>
            <a:blip r:embed="rId6">
              <a:alphaModFix amt="66000"/>
            </a:blip>
            <a:stretch>
              <a:fillRect/>
            </a:stretch>
          </p:blipFill>
          <p:spPr>
            <a:xfrm flipH="1" rot="1326164">
              <a:off x="2961150" y="1764152"/>
              <a:ext cx="3222304" cy="2224797"/>
            </a:xfrm>
            <a:prstGeom prst="rect">
              <a:avLst/>
            </a:prstGeom>
            <a:noFill/>
            <a:ln>
              <a:noFill/>
            </a:ln>
          </p:spPr>
        </p:pic>
        <p:grpSp>
          <p:nvGrpSpPr>
            <p:cNvPr id="183" name="Google Shape;183;p15"/>
            <p:cNvGrpSpPr/>
            <p:nvPr/>
          </p:nvGrpSpPr>
          <p:grpSpPr>
            <a:xfrm>
              <a:off x="3308017" y="1843924"/>
              <a:ext cx="2527965" cy="2065251"/>
              <a:chOff x="3067975" y="1724019"/>
              <a:chExt cx="3008050" cy="2457463"/>
            </a:xfrm>
          </p:grpSpPr>
          <p:sp>
            <p:nvSpPr>
              <p:cNvPr id="184" name="Google Shape;184;p15"/>
              <p:cNvSpPr/>
              <p:nvPr/>
            </p:nvSpPr>
            <p:spPr>
              <a:xfrm>
                <a:off x="3462156" y="1840682"/>
                <a:ext cx="2215500" cy="2215500"/>
              </a:xfrm>
              <a:prstGeom prst="ellipse">
                <a:avLst/>
              </a:prstGeom>
              <a:noFill/>
              <a:ln cap="flat" cmpd="sng" w="2857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Overpass Black"/>
                    <a:ea typeface="Overpass Black"/>
                    <a:cs typeface="Overpass Black"/>
                    <a:sym typeface="Overpass Black"/>
                  </a:rPr>
                  <a:t>Marketing Plan</a:t>
                </a:r>
                <a:endParaRPr sz="1800">
                  <a:solidFill>
                    <a:schemeClr val="dk2"/>
                  </a:solidFill>
                  <a:latin typeface="Overpass Black"/>
                  <a:ea typeface="Overpass Black"/>
                  <a:cs typeface="Overpass Black"/>
                  <a:sym typeface="Overpass Black"/>
                </a:endParaRPr>
              </a:p>
            </p:txBody>
          </p:sp>
          <p:sp>
            <p:nvSpPr>
              <p:cNvPr id="185" name="Google Shape;185;p15"/>
              <p:cNvSpPr/>
              <p:nvPr/>
            </p:nvSpPr>
            <p:spPr>
              <a:xfrm>
                <a:off x="3067975" y="1724031"/>
                <a:ext cx="695325" cy="466725"/>
              </a:xfrm>
              <a:custGeom>
                <a:rect b="b" l="l" r="r" t="t"/>
                <a:pathLst>
                  <a:path extrusionOk="0" h="18669" w="27813">
                    <a:moveTo>
                      <a:pt x="0" y="0"/>
                    </a:moveTo>
                    <a:cubicBezTo>
                      <a:pt x="8933" y="6700"/>
                      <a:pt x="17826" y="13675"/>
                      <a:pt x="27813" y="18669"/>
                    </a:cubicBezTo>
                  </a:path>
                </a:pathLst>
              </a:custGeom>
              <a:noFill/>
              <a:ln cap="flat" cmpd="sng" w="28575">
                <a:solidFill>
                  <a:srgbClr val="073763"/>
                </a:solidFill>
                <a:prstDash val="solid"/>
                <a:round/>
                <a:headEnd len="med" w="med" type="none"/>
                <a:tailEnd len="med" w="med" type="none"/>
              </a:ln>
            </p:spPr>
          </p:sp>
          <p:sp>
            <p:nvSpPr>
              <p:cNvPr id="186" name="Google Shape;186;p15"/>
              <p:cNvSpPr/>
              <p:nvPr/>
            </p:nvSpPr>
            <p:spPr>
              <a:xfrm flipH="1">
                <a:off x="5380700" y="1724019"/>
                <a:ext cx="695325" cy="466725"/>
              </a:xfrm>
              <a:custGeom>
                <a:rect b="b" l="l" r="r" t="t"/>
                <a:pathLst>
                  <a:path extrusionOk="0" h="18669" w="27813">
                    <a:moveTo>
                      <a:pt x="0" y="0"/>
                    </a:moveTo>
                    <a:cubicBezTo>
                      <a:pt x="8933" y="6700"/>
                      <a:pt x="17826" y="13675"/>
                      <a:pt x="27813" y="18669"/>
                    </a:cubicBezTo>
                  </a:path>
                </a:pathLst>
              </a:custGeom>
              <a:noFill/>
              <a:ln cap="flat" cmpd="sng" w="28575">
                <a:solidFill>
                  <a:srgbClr val="073763"/>
                </a:solidFill>
                <a:prstDash val="solid"/>
                <a:round/>
                <a:headEnd len="med" w="med" type="none"/>
                <a:tailEnd len="med" w="med" type="none"/>
              </a:ln>
            </p:spPr>
          </p:sp>
          <p:sp>
            <p:nvSpPr>
              <p:cNvPr id="187" name="Google Shape;187;p15"/>
              <p:cNvSpPr/>
              <p:nvPr/>
            </p:nvSpPr>
            <p:spPr>
              <a:xfrm rot="10800000">
                <a:off x="5380700" y="3714744"/>
                <a:ext cx="695325" cy="466725"/>
              </a:xfrm>
              <a:custGeom>
                <a:rect b="b" l="l" r="r" t="t"/>
                <a:pathLst>
                  <a:path extrusionOk="0" h="18669" w="27813">
                    <a:moveTo>
                      <a:pt x="0" y="0"/>
                    </a:moveTo>
                    <a:cubicBezTo>
                      <a:pt x="8933" y="6700"/>
                      <a:pt x="17826" y="13675"/>
                      <a:pt x="27813" y="18669"/>
                    </a:cubicBezTo>
                  </a:path>
                </a:pathLst>
              </a:custGeom>
              <a:noFill/>
              <a:ln cap="flat" cmpd="sng" w="28575">
                <a:solidFill>
                  <a:srgbClr val="073763"/>
                </a:solidFill>
                <a:prstDash val="solid"/>
                <a:round/>
                <a:headEnd len="med" w="med" type="none"/>
                <a:tailEnd len="med" w="med" type="none"/>
              </a:ln>
            </p:spPr>
          </p:sp>
          <p:sp>
            <p:nvSpPr>
              <p:cNvPr id="188" name="Google Shape;188;p15"/>
              <p:cNvSpPr/>
              <p:nvPr/>
            </p:nvSpPr>
            <p:spPr>
              <a:xfrm flipH="1" rot="10800000">
                <a:off x="3067975" y="3714756"/>
                <a:ext cx="695325" cy="466725"/>
              </a:xfrm>
              <a:custGeom>
                <a:rect b="b" l="l" r="r" t="t"/>
                <a:pathLst>
                  <a:path extrusionOk="0" h="18669" w="27813">
                    <a:moveTo>
                      <a:pt x="0" y="0"/>
                    </a:moveTo>
                    <a:cubicBezTo>
                      <a:pt x="8933" y="6700"/>
                      <a:pt x="17826" y="13675"/>
                      <a:pt x="27813" y="18669"/>
                    </a:cubicBezTo>
                  </a:path>
                </a:pathLst>
              </a:custGeom>
              <a:noFill/>
              <a:ln cap="flat" cmpd="sng" w="28575">
                <a:solidFill>
                  <a:srgbClr val="073763"/>
                </a:solidFill>
                <a:prstDash val="solid"/>
                <a:round/>
                <a:headEnd len="med" w="med" type="none"/>
                <a:tailEnd len="med" w="med" type="none"/>
              </a:ln>
            </p:spPr>
          </p:sp>
        </p:grpSp>
        <p:pic>
          <p:nvPicPr>
            <p:cNvPr id="189" name="Google Shape;189;p15"/>
            <p:cNvPicPr preferRelativeResize="0"/>
            <p:nvPr/>
          </p:nvPicPr>
          <p:blipFill>
            <a:blip r:embed="rId4">
              <a:alphaModFix amt="44000"/>
            </a:blip>
            <a:stretch>
              <a:fillRect/>
            </a:stretch>
          </p:blipFill>
          <p:spPr>
            <a:xfrm>
              <a:off x="5438640" y="3797585"/>
              <a:ext cx="1152614" cy="765999"/>
            </a:xfrm>
            <a:prstGeom prst="rect">
              <a:avLst/>
            </a:prstGeom>
            <a:noFill/>
            <a:ln>
              <a:noFill/>
            </a:ln>
          </p:spPr>
        </p:pic>
        <p:pic>
          <p:nvPicPr>
            <p:cNvPr id="190" name="Google Shape;190;p15"/>
            <p:cNvPicPr preferRelativeResize="0"/>
            <p:nvPr/>
          </p:nvPicPr>
          <p:blipFill>
            <a:blip r:embed="rId3">
              <a:alphaModFix amt="55000"/>
            </a:blip>
            <a:stretch>
              <a:fillRect/>
            </a:stretch>
          </p:blipFill>
          <p:spPr>
            <a:xfrm>
              <a:off x="2547650" y="1189517"/>
              <a:ext cx="1152614" cy="765999"/>
            </a:xfrm>
            <a:prstGeom prst="rect">
              <a:avLst/>
            </a:prstGeom>
            <a:noFill/>
            <a:ln>
              <a:noFill/>
            </a:ln>
          </p:spPr>
        </p:pic>
        <p:pic>
          <p:nvPicPr>
            <p:cNvPr id="191" name="Google Shape;191;p15"/>
            <p:cNvPicPr preferRelativeResize="0"/>
            <p:nvPr/>
          </p:nvPicPr>
          <p:blipFill>
            <a:blip r:embed="rId5">
              <a:alphaModFix amt="68000"/>
            </a:blip>
            <a:stretch>
              <a:fillRect/>
            </a:stretch>
          </p:blipFill>
          <p:spPr>
            <a:xfrm>
              <a:off x="5438645" y="1189517"/>
              <a:ext cx="1152614" cy="765999"/>
            </a:xfrm>
            <a:prstGeom prst="rect">
              <a:avLst/>
            </a:prstGeom>
            <a:noFill/>
            <a:ln>
              <a:noFill/>
            </a:ln>
          </p:spPr>
        </p:pic>
        <p:pic>
          <p:nvPicPr>
            <p:cNvPr id="192" name="Google Shape;192;p15"/>
            <p:cNvPicPr preferRelativeResize="0"/>
            <p:nvPr/>
          </p:nvPicPr>
          <p:blipFill>
            <a:blip r:embed="rId5">
              <a:alphaModFix amt="68000"/>
            </a:blip>
            <a:stretch>
              <a:fillRect/>
            </a:stretch>
          </p:blipFill>
          <p:spPr>
            <a:xfrm>
              <a:off x="2547662" y="3797585"/>
              <a:ext cx="1152614" cy="765999"/>
            </a:xfrm>
            <a:prstGeom prst="rect">
              <a:avLst/>
            </a:prstGeom>
            <a:noFill/>
            <a:ln>
              <a:noFill/>
            </a:ln>
          </p:spPr>
        </p:pic>
        <p:grpSp>
          <p:nvGrpSpPr>
            <p:cNvPr id="193" name="Google Shape;193;p15"/>
            <p:cNvGrpSpPr/>
            <p:nvPr/>
          </p:nvGrpSpPr>
          <p:grpSpPr>
            <a:xfrm>
              <a:off x="2934279" y="1324609"/>
              <a:ext cx="405990" cy="548653"/>
              <a:chOff x="2573298" y="1369091"/>
              <a:chExt cx="578745" cy="789429"/>
            </a:xfrm>
          </p:grpSpPr>
          <p:sp>
            <p:nvSpPr>
              <p:cNvPr id="194" name="Google Shape;194;p15"/>
              <p:cNvSpPr/>
              <p:nvPr/>
            </p:nvSpPr>
            <p:spPr>
              <a:xfrm>
                <a:off x="2573298" y="1369091"/>
                <a:ext cx="563837" cy="179725"/>
              </a:xfrm>
              <a:custGeom>
                <a:rect b="b" l="l" r="r" t="t"/>
                <a:pathLst>
                  <a:path extrusionOk="0" h="3906" w="12254">
                    <a:moveTo>
                      <a:pt x="5952" y="0"/>
                    </a:moveTo>
                    <a:cubicBezTo>
                      <a:pt x="3916" y="0"/>
                      <a:pt x="1890" y="725"/>
                      <a:pt x="277" y="2145"/>
                    </a:cubicBezTo>
                    <a:cubicBezTo>
                      <a:pt x="127" y="2281"/>
                      <a:pt x="37" y="2476"/>
                      <a:pt x="22" y="2687"/>
                    </a:cubicBezTo>
                    <a:cubicBezTo>
                      <a:pt x="1" y="3149"/>
                      <a:pt x="382" y="3471"/>
                      <a:pt x="783" y="3471"/>
                    </a:cubicBezTo>
                    <a:cubicBezTo>
                      <a:pt x="957" y="3471"/>
                      <a:pt x="1135" y="3410"/>
                      <a:pt x="1285" y="3274"/>
                    </a:cubicBezTo>
                    <a:lnTo>
                      <a:pt x="1270" y="3274"/>
                    </a:lnTo>
                    <a:cubicBezTo>
                      <a:pt x="2098" y="2536"/>
                      <a:pt x="3091" y="2010"/>
                      <a:pt x="4159" y="1739"/>
                    </a:cubicBezTo>
                    <a:cubicBezTo>
                      <a:pt x="4437" y="1642"/>
                      <a:pt x="4368" y="1249"/>
                      <a:pt x="4107" y="1249"/>
                    </a:cubicBezTo>
                    <a:cubicBezTo>
                      <a:pt x="4086" y="1249"/>
                      <a:pt x="4063" y="1252"/>
                      <a:pt x="4039" y="1258"/>
                    </a:cubicBezTo>
                    <a:cubicBezTo>
                      <a:pt x="2895" y="1543"/>
                      <a:pt x="1827" y="2100"/>
                      <a:pt x="939" y="2898"/>
                    </a:cubicBezTo>
                    <a:cubicBezTo>
                      <a:pt x="889" y="2944"/>
                      <a:pt x="829" y="2964"/>
                      <a:pt x="772" y="2964"/>
                    </a:cubicBezTo>
                    <a:cubicBezTo>
                      <a:pt x="641" y="2964"/>
                      <a:pt x="518" y="2859"/>
                      <a:pt x="518" y="2702"/>
                    </a:cubicBezTo>
                    <a:cubicBezTo>
                      <a:pt x="518" y="2642"/>
                      <a:pt x="548" y="2567"/>
                      <a:pt x="608" y="2536"/>
                    </a:cubicBezTo>
                    <a:cubicBezTo>
                      <a:pt x="2129" y="1191"/>
                      <a:pt x="4038" y="511"/>
                      <a:pt x="5954" y="511"/>
                    </a:cubicBezTo>
                    <a:cubicBezTo>
                      <a:pt x="7638" y="511"/>
                      <a:pt x="9328" y="1037"/>
                      <a:pt x="10764" y="2100"/>
                    </a:cubicBezTo>
                    <a:cubicBezTo>
                      <a:pt x="10806" y="2135"/>
                      <a:pt x="10860" y="2153"/>
                      <a:pt x="10915" y="2153"/>
                    </a:cubicBezTo>
                    <a:cubicBezTo>
                      <a:pt x="10980" y="2153"/>
                      <a:pt x="11046" y="2127"/>
                      <a:pt x="11095" y="2070"/>
                    </a:cubicBezTo>
                    <a:cubicBezTo>
                      <a:pt x="11140" y="2025"/>
                      <a:pt x="11155" y="1950"/>
                      <a:pt x="11155" y="1890"/>
                    </a:cubicBezTo>
                    <a:lnTo>
                      <a:pt x="11140" y="1378"/>
                    </a:lnTo>
                    <a:cubicBezTo>
                      <a:pt x="11140" y="1303"/>
                      <a:pt x="11155" y="1243"/>
                      <a:pt x="11216" y="1197"/>
                    </a:cubicBezTo>
                    <a:cubicBezTo>
                      <a:pt x="11246" y="1137"/>
                      <a:pt x="11321" y="1107"/>
                      <a:pt x="11381" y="1107"/>
                    </a:cubicBezTo>
                    <a:cubicBezTo>
                      <a:pt x="11517" y="1107"/>
                      <a:pt x="11637" y="1212"/>
                      <a:pt x="11652" y="1348"/>
                    </a:cubicBezTo>
                    <a:lnTo>
                      <a:pt x="11712" y="3078"/>
                    </a:lnTo>
                    <a:cubicBezTo>
                      <a:pt x="11712" y="3138"/>
                      <a:pt x="11682" y="3214"/>
                      <a:pt x="11637" y="3259"/>
                    </a:cubicBezTo>
                    <a:cubicBezTo>
                      <a:pt x="11592" y="3319"/>
                      <a:pt x="11532" y="3349"/>
                      <a:pt x="11471" y="3349"/>
                    </a:cubicBezTo>
                    <a:lnTo>
                      <a:pt x="9741" y="3409"/>
                    </a:lnTo>
                    <a:cubicBezTo>
                      <a:pt x="9621" y="3409"/>
                      <a:pt x="9515" y="3319"/>
                      <a:pt x="9485" y="3214"/>
                    </a:cubicBezTo>
                    <a:cubicBezTo>
                      <a:pt x="9485" y="3199"/>
                      <a:pt x="9485" y="3183"/>
                      <a:pt x="9485" y="3168"/>
                    </a:cubicBezTo>
                    <a:cubicBezTo>
                      <a:pt x="9485" y="3018"/>
                      <a:pt x="9591" y="2913"/>
                      <a:pt x="9726" y="2898"/>
                    </a:cubicBezTo>
                    <a:lnTo>
                      <a:pt x="10223" y="2883"/>
                    </a:lnTo>
                    <a:cubicBezTo>
                      <a:pt x="10448" y="2867"/>
                      <a:pt x="10539" y="2567"/>
                      <a:pt x="10358" y="2431"/>
                    </a:cubicBezTo>
                    <a:cubicBezTo>
                      <a:pt x="9079" y="1513"/>
                      <a:pt x="7529" y="1002"/>
                      <a:pt x="5965" y="1002"/>
                    </a:cubicBezTo>
                    <a:cubicBezTo>
                      <a:pt x="5694" y="1002"/>
                      <a:pt x="5438" y="1017"/>
                      <a:pt x="5182" y="1047"/>
                    </a:cubicBezTo>
                    <a:cubicBezTo>
                      <a:pt x="4865" y="1076"/>
                      <a:pt x="4893" y="1546"/>
                      <a:pt x="5187" y="1546"/>
                    </a:cubicBezTo>
                    <a:cubicBezTo>
                      <a:pt x="5200" y="1546"/>
                      <a:pt x="5213" y="1545"/>
                      <a:pt x="5227" y="1543"/>
                    </a:cubicBezTo>
                    <a:cubicBezTo>
                      <a:pt x="5468" y="1528"/>
                      <a:pt x="5709" y="1513"/>
                      <a:pt x="5965" y="1513"/>
                    </a:cubicBezTo>
                    <a:cubicBezTo>
                      <a:pt x="5992" y="1513"/>
                      <a:pt x="6018" y="1513"/>
                      <a:pt x="6045" y="1513"/>
                    </a:cubicBezTo>
                    <a:cubicBezTo>
                      <a:pt x="7251" y="1513"/>
                      <a:pt x="8426" y="1843"/>
                      <a:pt x="9485" y="2446"/>
                    </a:cubicBezTo>
                    <a:cubicBezTo>
                      <a:pt x="9184" y="2567"/>
                      <a:pt x="8989" y="2852"/>
                      <a:pt x="9004" y="3183"/>
                    </a:cubicBezTo>
                    <a:cubicBezTo>
                      <a:pt x="9004" y="3214"/>
                      <a:pt x="9004" y="3259"/>
                      <a:pt x="9019" y="3304"/>
                    </a:cubicBezTo>
                    <a:cubicBezTo>
                      <a:pt x="9094" y="3650"/>
                      <a:pt x="9395" y="3906"/>
                      <a:pt x="9756" y="3906"/>
                    </a:cubicBezTo>
                    <a:lnTo>
                      <a:pt x="9786" y="3906"/>
                    </a:lnTo>
                    <a:lnTo>
                      <a:pt x="11502" y="3845"/>
                    </a:lnTo>
                    <a:cubicBezTo>
                      <a:pt x="11923" y="3830"/>
                      <a:pt x="12254" y="3469"/>
                      <a:pt x="12239" y="3063"/>
                    </a:cubicBezTo>
                    <a:lnTo>
                      <a:pt x="12164" y="1333"/>
                    </a:lnTo>
                    <a:cubicBezTo>
                      <a:pt x="12149" y="849"/>
                      <a:pt x="11785" y="612"/>
                      <a:pt x="11418" y="612"/>
                    </a:cubicBezTo>
                    <a:cubicBezTo>
                      <a:pt x="11032" y="612"/>
                      <a:pt x="10643" y="876"/>
                      <a:pt x="10659" y="1393"/>
                    </a:cubicBezTo>
                    <a:lnTo>
                      <a:pt x="10659" y="1408"/>
                    </a:lnTo>
                    <a:cubicBezTo>
                      <a:pt x="9221" y="465"/>
                      <a:pt x="7583" y="0"/>
                      <a:pt x="595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2573574" y="1979348"/>
                <a:ext cx="578469" cy="179173"/>
              </a:xfrm>
              <a:custGeom>
                <a:rect b="b" l="l" r="r" t="t"/>
                <a:pathLst>
                  <a:path extrusionOk="0" h="3894" w="12572">
                    <a:moveTo>
                      <a:pt x="2498" y="1"/>
                    </a:moveTo>
                    <a:cubicBezTo>
                      <a:pt x="2488" y="1"/>
                      <a:pt x="2478" y="1"/>
                      <a:pt x="2468" y="1"/>
                    </a:cubicBezTo>
                    <a:lnTo>
                      <a:pt x="738" y="61"/>
                    </a:lnTo>
                    <a:cubicBezTo>
                      <a:pt x="316" y="76"/>
                      <a:pt x="1" y="422"/>
                      <a:pt x="16" y="844"/>
                    </a:cubicBezTo>
                    <a:lnTo>
                      <a:pt x="76" y="2559"/>
                    </a:lnTo>
                    <a:cubicBezTo>
                      <a:pt x="90" y="3050"/>
                      <a:pt x="455" y="3287"/>
                      <a:pt x="821" y="3287"/>
                    </a:cubicBezTo>
                    <a:cubicBezTo>
                      <a:pt x="1207" y="3287"/>
                      <a:pt x="1596" y="3023"/>
                      <a:pt x="1580" y="2514"/>
                    </a:cubicBezTo>
                    <a:lnTo>
                      <a:pt x="1580" y="2499"/>
                    </a:lnTo>
                    <a:cubicBezTo>
                      <a:pt x="2993" y="3415"/>
                      <a:pt x="4625" y="3894"/>
                      <a:pt x="6285" y="3894"/>
                    </a:cubicBezTo>
                    <a:cubicBezTo>
                      <a:pt x="6888" y="3894"/>
                      <a:pt x="7494" y="3831"/>
                      <a:pt x="8095" y="3702"/>
                    </a:cubicBezTo>
                    <a:cubicBezTo>
                      <a:pt x="8231" y="3687"/>
                      <a:pt x="8366" y="3642"/>
                      <a:pt x="8516" y="3612"/>
                    </a:cubicBezTo>
                    <a:cubicBezTo>
                      <a:pt x="8923" y="3492"/>
                      <a:pt x="9329" y="3356"/>
                      <a:pt x="9720" y="3191"/>
                    </a:cubicBezTo>
                    <a:cubicBezTo>
                      <a:pt x="9954" y="3053"/>
                      <a:pt x="9836" y="2715"/>
                      <a:pt x="9596" y="2715"/>
                    </a:cubicBezTo>
                    <a:cubicBezTo>
                      <a:pt x="9573" y="2715"/>
                      <a:pt x="9549" y="2718"/>
                      <a:pt x="9525" y="2724"/>
                    </a:cubicBezTo>
                    <a:cubicBezTo>
                      <a:pt x="9163" y="2890"/>
                      <a:pt x="8787" y="3010"/>
                      <a:pt x="8396" y="3116"/>
                    </a:cubicBezTo>
                    <a:cubicBezTo>
                      <a:pt x="8261" y="3161"/>
                      <a:pt x="8125" y="3191"/>
                      <a:pt x="8005" y="3221"/>
                    </a:cubicBezTo>
                    <a:cubicBezTo>
                      <a:pt x="7448" y="3341"/>
                      <a:pt x="6876" y="3402"/>
                      <a:pt x="6305" y="3402"/>
                    </a:cubicBezTo>
                    <a:cubicBezTo>
                      <a:pt x="4574" y="3402"/>
                      <a:pt x="2874" y="2845"/>
                      <a:pt x="1490" y="1807"/>
                    </a:cubicBezTo>
                    <a:cubicBezTo>
                      <a:pt x="1445" y="1774"/>
                      <a:pt x="1391" y="1758"/>
                      <a:pt x="1338" y="1758"/>
                    </a:cubicBezTo>
                    <a:cubicBezTo>
                      <a:pt x="1269" y="1758"/>
                      <a:pt x="1202" y="1785"/>
                      <a:pt x="1159" y="1837"/>
                    </a:cubicBezTo>
                    <a:cubicBezTo>
                      <a:pt x="1114" y="1882"/>
                      <a:pt x="1084" y="1957"/>
                      <a:pt x="1084" y="2017"/>
                    </a:cubicBezTo>
                    <a:lnTo>
                      <a:pt x="1099" y="2529"/>
                    </a:lnTo>
                    <a:cubicBezTo>
                      <a:pt x="1114" y="2589"/>
                      <a:pt x="1084" y="2664"/>
                      <a:pt x="1039" y="2709"/>
                    </a:cubicBezTo>
                    <a:cubicBezTo>
                      <a:pt x="994" y="2770"/>
                      <a:pt x="933" y="2800"/>
                      <a:pt x="858" y="2800"/>
                    </a:cubicBezTo>
                    <a:cubicBezTo>
                      <a:pt x="723" y="2800"/>
                      <a:pt x="602" y="2694"/>
                      <a:pt x="602" y="2559"/>
                    </a:cubicBezTo>
                    <a:lnTo>
                      <a:pt x="542" y="829"/>
                    </a:lnTo>
                    <a:cubicBezTo>
                      <a:pt x="542" y="768"/>
                      <a:pt x="557" y="693"/>
                      <a:pt x="602" y="648"/>
                    </a:cubicBezTo>
                    <a:cubicBezTo>
                      <a:pt x="647" y="588"/>
                      <a:pt x="708" y="558"/>
                      <a:pt x="783" y="558"/>
                    </a:cubicBezTo>
                    <a:lnTo>
                      <a:pt x="2498" y="498"/>
                    </a:lnTo>
                    <a:cubicBezTo>
                      <a:pt x="2618" y="498"/>
                      <a:pt x="2739" y="573"/>
                      <a:pt x="2754" y="693"/>
                    </a:cubicBezTo>
                    <a:cubicBezTo>
                      <a:pt x="2754" y="708"/>
                      <a:pt x="2754" y="723"/>
                      <a:pt x="2754" y="738"/>
                    </a:cubicBezTo>
                    <a:cubicBezTo>
                      <a:pt x="2769" y="874"/>
                      <a:pt x="2664" y="994"/>
                      <a:pt x="2513" y="1009"/>
                    </a:cubicBezTo>
                    <a:lnTo>
                      <a:pt x="2032" y="1024"/>
                    </a:lnTo>
                    <a:cubicBezTo>
                      <a:pt x="1791" y="1024"/>
                      <a:pt x="1701" y="1340"/>
                      <a:pt x="1896" y="1476"/>
                    </a:cubicBezTo>
                    <a:cubicBezTo>
                      <a:pt x="3212" y="2418"/>
                      <a:pt x="4761" y="2895"/>
                      <a:pt x="6319" y="2895"/>
                    </a:cubicBezTo>
                    <a:cubicBezTo>
                      <a:pt x="7523" y="2895"/>
                      <a:pt x="8732" y="2610"/>
                      <a:pt x="9840" y="2032"/>
                    </a:cubicBezTo>
                    <a:lnTo>
                      <a:pt x="9961" y="1957"/>
                    </a:lnTo>
                    <a:cubicBezTo>
                      <a:pt x="10442" y="1686"/>
                      <a:pt x="10894" y="1370"/>
                      <a:pt x="11315" y="1009"/>
                    </a:cubicBezTo>
                    <a:cubicBezTo>
                      <a:pt x="11360" y="964"/>
                      <a:pt x="11420" y="942"/>
                      <a:pt x="11482" y="942"/>
                    </a:cubicBezTo>
                    <a:cubicBezTo>
                      <a:pt x="11544" y="942"/>
                      <a:pt x="11608" y="964"/>
                      <a:pt x="11661" y="1009"/>
                    </a:cubicBezTo>
                    <a:cubicBezTo>
                      <a:pt x="11706" y="1054"/>
                      <a:pt x="11736" y="1130"/>
                      <a:pt x="11736" y="1190"/>
                    </a:cubicBezTo>
                    <a:cubicBezTo>
                      <a:pt x="11736" y="1265"/>
                      <a:pt x="11706" y="1325"/>
                      <a:pt x="11646" y="1370"/>
                    </a:cubicBezTo>
                    <a:cubicBezTo>
                      <a:pt x="11330" y="1656"/>
                      <a:pt x="10969" y="1912"/>
                      <a:pt x="10608" y="2153"/>
                    </a:cubicBezTo>
                    <a:cubicBezTo>
                      <a:pt x="10359" y="2290"/>
                      <a:pt x="10501" y="2622"/>
                      <a:pt x="10728" y="2622"/>
                    </a:cubicBezTo>
                    <a:cubicBezTo>
                      <a:pt x="10776" y="2622"/>
                      <a:pt x="10827" y="2608"/>
                      <a:pt x="10879" y="2574"/>
                    </a:cubicBezTo>
                    <a:cubicBezTo>
                      <a:pt x="11270" y="2333"/>
                      <a:pt x="11631" y="2047"/>
                      <a:pt x="11992" y="1746"/>
                    </a:cubicBezTo>
                    <a:cubicBezTo>
                      <a:pt x="12572" y="1226"/>
                      <a:pt x="12082" y="417"/>
                      <a:pt x="11480" y="417"/>
                    </a:cubicBezTo>
                    <a:cubicBezTo>
                      <a:pt x="11316" y="417"/>
                      <a:pt x="11145" y="477"/>
                      <a:pt x="10984" y="618"/>
                    </a:cubicBezTo>
                    <a:lnTo>
                      <a:pt x="10954" y="633"/>
                    </a:lnTo>
                    <a:cubicBezTo>
                      <a:pt x="10578" y="964"/>
                      <a:pt x="10156" y="1265"/>
                      <a:pt x="9690" y="1521"/>
                    </a:cubicBezTo>
                    <a:lnTo>
                      <a:pt x="9585" y="1581"/>
                    </a:lnTo>
                    <a:cubicBezTo>
                      <a:pt x="8548" y="2118"/>
                      <a:pt x="7413" y="2385"/>
                      <a:pt x="6281" y="2385"/>
                    </a:cubicBezTo>
                    <a:cubicBezTo>
                      <a:pt x="5065" y="2385"/>
                      <a:pt x="3852" y="2076"/>
                      <a:pt x="2769" y="1461"/>
                    </a:cubicBezTo>
                    <a:cubicBezTo>
                      <a:pt x="3070" y="1340"/>
                      <a:pt x="3250" y="1039"/>
                      <a:pt x="3250" y="723"/>
                    </a:cubicBezTo>
                    <a:cubicBezTo>
                      <a:pt x="3235" y="678"/>
                      <a:pt x="3235" y="633"/>
                      <a:pt x="3235" y="603"/>
                    </a:cubicBezTo>
                    <a:cubicBezTo>
                      <a:pt x="3162" y="252"/>
                      <a:pt x="2847" y="1"/>
                      <a:pt x="24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2640718" y="1548826"/>
                <a:ext cx="457150" cy="429958"/>
              </a:xfrm>
              <a:custGeom>
                <a:rect b="b" l="l" r="r" t="t"/>
                <a:pathLst>
                  <a:path extrusionOk="0" h="10515" w="11180">
                    <a:moveTo>
                      <a:pt x="5793" y="1731"/>
                    </a:moveTo>
                    <a:cubicBezTo>
                      <a:pt x="5883" y="1731"/>
                      <a:pt x="5959" y="1791"/>
                      <a:pt x="5989" y="1866"/>
                    </a:cubicBezTo>
                    <a:cubicBezTo>
                      <a:pt x="6230" y="2694"/>
                      <a:pt x="6230" y="3386"/>
                      <a:pt x="5974" y="4048"/>
                    </a:cubicBezTo>
                    <a:cubicBezTo>
                      <a:pt x="5944" y="4123"/>
                      <a:pt x="5959" y="4213"/>
                      <a:pt x="6004" y="4274"/>
                    </a:cubicBezTo>
                    <a:cubicBezTo>
                      <a:pt x="6049" y="4349"/>
                      <a:pt x="6124" y="4394"/>
                      <a:pt x="6215" y="4394"/>
                    </a:cubicBezTo>
                    <a:lnTo>
                      <a:pt x="8095" y="4394"/>
                    </a:lnTo>
                    <a:cubicBezTo>
                      <a:pt x="8100" y="4394"/>
                      <a:pt x="8105" y="4394"/>
                      <a:pt x="8110" y="4394"/>
                    </a:cubicBezTo>
                    <a:cubicBezTo>
                      <a:pt x="8441" y="4394"/>
                      <a:pt x="8436" y="4906"/>
                      <a:pt x="8095" y="4921"/>
                    </a:cubicBezTo>
                    <a:lnTo>
                      <a:pt x="7448" y="4921"/>
                    </a:lnTo>
                    <a:cubicBezTo>
                      <a:pt x="7435" y="4919"/>
                      <a:pt x="7421" y="4918"/>
                      <a:pt x="7409" y="4918"/>
                    </a:cubicBezTo>
                    <a:cubicBezTo>
                      <a:pt x="7096" y="4918"/>
                      <a:pt x="7100" y="5418"/>
                      <a:pt x="7421" y="5418"/>
                    </a:cubicBezTo>
                    <a:cubicBezTo>
                      <a:pt x="7430" y="5418"/>
                      <a:pt x="7439" y="5418"/>
                      <a:pt x="7448" y="5417"/>
                    </a:cubicBezTo>
                    <a:lnTo>
                      <a:pt x="7915" y="5417"/>
                    </a:lnTo>
                    <a:cubicBezTo>
                      <a:pt x="8261" y="5417"/>
                      <a:pt x="8261" y="5944"/>
                      <a:pt x="7915" y="5944"/>
                    </a:cubicBezTo>
                    <a:lnTo>
                      <a:pt x="7448" y="5944"/>
                    </a:lnTo>
                    <a:cubicBezTo>
                      <a:pt x="7439" y="5943"/>
                      <a:pt x="7429" y="5943"/>
                      <a:pt x="7420" y="5943"/>
                    </a:cubicBezTo>
                    <a:cubicBezTo>
                      <a:pt x="7096" y="5943"/>
                      <a:pt x="7096" y="6441"/>
                      <a:pt x="7420" y="6441"/>
                    </a:cubicBezTo>
                    <a:cubicBezTo>
                      <a:pt x="7429" y="6441"/>
                      <a:pt x="7439" y="6441"/>
                      <a:pt x="7448" y="6440"/>
                    </a:cubicBezTo>
                    <a:lnTo>
                      <a:pt x="7749" y="6440"/>
                    </a:lnTo>
                    <a:cubicBezTo>
                      <a:pt x="8095" y="6440"/>
                      <a:pt x="8095" y="6967"/>
                      <a:pt x="7749" y="6967"/>
                    </a:cubicBezTo>
                    <a:lnTo>
                      <a:pt x="7283" y="6967"/>
                    </a:lnTo>
                    <a:cubicBezTo>
                      <a:pt x="7273" y="6966"/>
                      <a:pt x="7264" y="6966"/>
                      <a:pt x="7256" y="6966"/>
                    </a:cubicBezTo>
                    <a:cubicBezTo>
                      <a:pt x="6931" y="6966"/>
                      <a:pt x="6931" y="7480"/>
                      <a:pt x="7256" y="7480"/>
                    </a:cubicBezTo>
                    <a:cubicBezTo>
                      <a:pt x="7264" y="7480"/>
                      <a:pt x="7273" y="7479"/>
                      <a:pt x="7283" y="7478"/>
                    </a:cubicBezTo>
                    <a:lnTo>
                      <a:pt x="7539" y="7478"/>
                    </a:lnTo>
                    <a:cubicBezTo>
                      <a:pt x="7885" y="7478"/>
                      <a:pt x="7885" y="8005"/>
                      <a:pt x="7539" y="8005"/>
                    </a:cubicBezTo>
                    <a:lnTo>
                      <a:pt x="4785" y="8005"/>
                    </a:lnTo>
                    <a:cubicBezTo>
                      <a:pt x="4695" y="8005"/>
                      <a:pt x="4620" y="7975"/>
                      <a:pt x="4544" y="7915"/>
                    </a:cubicBezTo>
                    <a:cubicBezTo>
                      <a:pt x="4289" y="7734"/>
                      <a:pt x="3988" y="7614"/>
                      <a:pt x="3672" y="7599"/>
                    </a:cubicBezTo>
                    <a:lnTo>
                      <a:pt x="3672" y="4650"/>
                    </a:lnTo>
                    <a:cubicBezTo>
                      <a:pt x="3912" y="4409"/>
                      <a:pt x="4168" y="4183"/>
                      <a:pt x="4454" y="3988"/>
                    </a:cubicBezTo>
                    <a:cubicBezTo>
                      <a:pt x="5071" y="3536"/>
                      <a:pt x="5658" y="3100"/>
                      <a:pt x="5598" y="1942"/>
                    </a:cubicBezTo>
                    <a:cubicBezTo>
                      <a:pt x="5583" y="1881"/>
                      <a:pt x="5613" y="1836"/>
                      <a:pt x="5643" y="1791"/>
                    </a:cubicBezTo>
                    <a:cubicBezTo>
                      <a:pt x="5688" y="1746"/>
                      <a:pt x="5733" y="1731"/>
                      <a:pt x="5793" y="1731"/>
                    </a:cubicBezTo>
                    <a:close/>
                    <a:moveTo>
                      <a:pt x="3175" y="4213"/>
                    </a:moveTo>
                    <a:lnTo>
                      <a:pt x="3175" y="4620"/>
                    </a:lnTo>
                    <a:lnTo>
                      <a:pt x="3175" y="7885"/>
                    </a:lnTo>
                    <a:lnTo>
                      <a:pt x="3175" y="8140"/>
                    </a:lnTo>
                    <a:lnTo>
                      <a:pt x="1460" y="8140"/>
                    </a:lnTo>
                    <a:cubicBezTo>
                      <a:pt x="828" y="7313"/>
                      <a:pt x="497" y="6305"/>
                      <a:pt x="497" y="5267"/>
                    </a:cubicBezTo>
                    <a:cubicBezTo>
                      <a:pt x="497" y="4906"/>
                      <a:pt x="542" y="4559"/>
                      <a:pt x="617" y="4213"/>
                    </a:cubicBezTo>
                    <a:close/>
                    <a:moveTo>
                      <a:pt x="5267" y="1"/>
                    </a:moveTo>
                    <a:cubicBezTo>
                      <a:pt x="2889" y="1"/>
                      <a:pt x="813" y="1595"/>
                      <a:pt x="181" y="3897"/>
                    </a:cubicBezTo>
                    <a:cubicBezTo>
                      <a:pt x="76" y="4334"/>
                      <a:pt x="16" y="4800"/>
                      <a:pt x="16" y="5252"/>
                    </a:cubicBezTo>
                    <a:cubicBezTo>
                      <a:pt x="1" y="6455"/>
                      <a:pt x="407" y="7599"/>
                      <a:pt x="1159" y="8532"/>
                    </a:cubicBezTo>
                    <a:cubicBezTo>
                      <a:pt x="2204" y="9843"/>
                      <a:pt x="3736" y="10515"/>
                      <a:pt x="5277" y="10515"/>
                    </a:cubicBezTo>
                    <a:cubicBezTo>
                      <a:pt x="6598" y="10515"/>
                      <a:pt x="7925" y="10020"/>
                      <a:pt x="8953" y="9013"/>
                    </a:cubicBezTo>
                    <a:cubicBezTo>
                      <a:pt x="11180" y="6831"/>
                      <a:pt x="11029" y="3190"/>
                      <a:pt x="8637" y="1204"/>
                    </a:cubicBezTo>
                    <a:cubicBezTo>
                      <a:pt x="8585" y="1165"/>
                      <a:pt x="8532" y="1148"/>
                      <a:pt x="8482" y="1148"/>
                    </a:cubicBezTo>
                    <a:cubicBezTo>
                      <a:pt x="8282" y="1148"/>
                      <a:pt x="8129" y="1412"/>
                      <a:pt x="8321" y="1580"/>
                    </a:cubicBezTo>
                    <a:cubicBezTo>
                      <a:pt x="10397" y="3326"/>
                      <a:pt x="10623" y="6455"/>
                      <a:pt x="8787" y="8456"/>
                    </a:cubicBezTo>
                    <a:cubicBezTo>
                      <a:pt x="7849" y="9495"/>
                      <a:pt x="6564" y="10019"/>
                      <a:pt x="5274" y="10019"/>
                    </a:cubicBezTo>
                    <a:cubicBezTo>
                      <a:pt x="4061" y="10019"/>
                      <a:pt x="2845" y="9555"/>
                      <a:pt x="1911" y="8622"/>
                    </a:cubicBezTo>
                    <a:lnTo>
                      <a:pt x="3431" y="8622"/>
                    </a:lnTo>
                    <a:cubicBezTo>
                      <a:pt x="3566" y="8622"/>
                      <a:pt x="3687" y="8517"/>
                      <a:pt x="3687" y="8381"/>
                    </a:cubicBezTo>
                    <a:lnTo>
                      <a:pt x="3687" y="8095"/>
                    </a:lnTo>
                    <a:cubicBezTo>
                      <a:pt x="3882" y="8110"/>
                      <a:pt x="4078" y="8186"/>
                      <a:pt x="4244" y="8306"/>
                    </a:cubicBezTo>
                    <a:cubicBezTo>
                      <a:pt x="4394" y="8426"/>
                      <a:pt x="4590" y="8486"/>
                      <a:pt x="4785" y="8501"/>
                    </a:cubicBezTo>
                    <a:lnTo>
                      <a:pt x="7539" y="8501"/>
                    </a:lnTo>
                    <a:cubicBezTo>
                      <a:pt x="8140" y="8486"/>
                      <a:pt x="8501" y="7839"/>
                      <a:pt x="8201" y="7328"/>
                    </a:cubicBezTo>
                    <a:cubicBezTo>
                      <a:pt x="8532" y="7087"/>
                      <a:pt x="8607" y="6621"/>
                      <a:pt x="8381" y="6275"/>
                    </a:cubicBezTo>
                    <a:cubicBezTo>
                      <a:pt x="8577" y="6139"/>
                      <a:pt x="8682" y="5914"/>
                      <a:pt x="8682" y="5673"/>
                    </a:cubicBezTo>
                    <a:cubicBezTo>
                      <a:pt x="8682" y="5522"/>
                      <a:pt x="8637" y="5372"/>
                      <a:pt x="8562" y="5252"/>
                    </a:cubicBezTo>
                    <a:cubicBezTo>
                      <a:pt x="9133" y="4800"/>
                      <a:pt x="8817" y="3882"/>
                      <a:pt x="8095" y="3882"/>
                    </a:cubicBezTo>
                    <a:lnTo>
                      <a:pt x="6561" y="3882"/>
                    </a:lnTo>
                    <a:cubicBezTo>
                      <a:pt x="6741" y="3160"/>
                      <a:pt x="6711" y="2408"/>
                      <a:pt x="6470" y="1716"/>
                    </a:cubicBezTo>
                    <a:cubicBezTo>
                      <a:pt x="6380" y="1415"/>
                      <a:pt x="6094" y="1219"/>
                      <a:pt x="5793" y="1219"/>
                    </a:cubicBezTo>
                    <a:cubicBezTo>
                      <a:pt x="5387" y="1219"/>
                      <a:pt x="5056" y="1565"/>
                      <a:pt x="5086" y="1972"/>
                    </a:cubicBezTo>
                    <a:cubicBezTo>
                      <a:pt x="5131" y="2859"/>
                      <a:pt x="4740" y="3145"/>
                      <a:pt x="4138" y="3597"/>
                    </a:cubicBezTo>
                    <a:cubicBezTo>
                      <a:pt x="3988" y="3702"/>
                      <a:pt x="3837" y="3822"/>
                      <a:pt x="3672" y="3973"/>
                    </a:cubicBezTo>
                    <a:cubicBezTo>
                      <a:pt x="3672" y="3837"/>
                      <a:pt x="3551" y="3732"/>
                      <a:pt x="3416" y="3732"/>
                    </a:cubicBezTo>
                    <a:lnTo>
                      <a:pt x="753" y="3732"/>
                    </a:lnTo>
                    <a:cubicBezTo>
                      <a:pt x="1415" y="1806"/>
                      <a:pt x="3235" y="512"/>
                      <a:pt x="5267" y="512"/>
                    </a:cubicBezTo>
                    <a:lnTo>
                      <a:pt x="5267" y="497"/>
                    </a:lnTo>
                    <a:cubicBezTo>
                      <a:pt x="5959" y="497"/>
                      <a:pt x="6636" y="648"/>
                      <a:pt x="7268" y="948"/>
                    </a:cubicBezTo>
                    <a:cubicBezTo>
                      <a:pt x="7306" y="966"/>
                      <a:pt x="7343" y="974"/>
                      <a:pt x="7378" y="974"/>
                    </a:cubicBezTo>
                    <a:cubicBezTo>
                      <a:pt x="7614" y="974"/>
                      <a:pt x="7741" y="613"/>
                      <a:pt x="7478" y="482"/>
                    </a:cubicBezTo>
                    <a:cubicBezTo>
                      <a:pt x="6786" y="166"/>
                      <a:pt x="6034" y="1"/>
                      <a:pt x="526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 name="Google Shape;197;p15"/>
            <p:cNvGrpSpPr/>
            <p:nvPr/>
          </p:nvGrpSpPr>
          <p:grpSpPr>
            <a:xfrm>
              <a:off x="5823276" y="1324626"/>
              <a:ext cx="435431" cy="548619"/>
              <a:chOff x="1197275" y="2026750"/>
              <a:chExt cx="343075" cy="428475"/>
            </a:xfrm>
          </p:grpSpPr>
          <p:sp>
            <p:nvSpPr>
              <p:cNvPr id="198" name="Google Shape;198;p15"/>
              <p:cNvSpPr/>
              <p:nvPr/>
            </p:nvSpPr>
            <p:spPr>
              <a:xfrm>
                <a:off x="1197275" y="2026750"/>
                <a:ext cx="343075" cy="428475"/>
              </a:xfrm>
              <a:custGeom>
                <a:rect b="b" l="l" r="r" t="t"/>
                <a:pathLst>
                  <a:path extrusionOk="0" h="17139" w="13723">
                    <a:moveTo>
                      <a:pt x="6862" y="479"/>
                    </a:moveTo>
                    <a:cubicBezTo>
                      <a:pt x="7351" y="479"/>
                      <a:pt x="7840" y="731"/>
                      <a:pt x="8095" y="1235"/>
                    </a:cubicBezTo>
                    <a:lnTo>
                      <a:pt x="8457" y="1927"/>
                    </a:lnTo>
                    <a:lnTo>
                      <a:pt x="5267" y="1927"/>
                    </a:lnTo>
                    <a:lnTo>
                      <a:pt x="5628" y="1235"/>
                    </a:lnTo>
                    <a:cubicBezTo>
                      <a:pt x="5884" y="731"/>
                      <a:pt x="6373" y="479"/>
                      <a:pt x="6862" y="479"/>
                    </a:cubicBezTo>
                    <a:close/>
                    <a:moveTo>
                      <a:pt x="3612" y="6847"/>
                    </a:moveTo>
                    <a:lnTo>
                      <a:pt x="3612" y="10021"/>
                    </a:lnTo>
                    <a:lnTo>
                      <a:pt x="1776" y="10804"/>
                    </a:lnTo>
                    <a:lnTo>
                      <a:pt x="1776" y="8953"/>
                    </a:lnTo>
                    <a:lnTo>
                      <a:pt x="3612" y="6847"/>
                    </a:lnTo>
                    <a:close/>
                    <a:moveTo>
                      <a:pt x="10112" y="6862"/>
                    </a:moveTo>
                    <a:lnTo>
                      <a:pt x="11947" y="8953"/>
                    </a:lnTo>
                    <a:lnTo>
                      <a:pt x="11947" y="10804"/>
                    </a:lnTo>
                    <a:lnTo>
                      <a:pt x="10112" y="10021"/>
                    </a:lnTo>
                    <a:lnTo>
                      <a:pt x="10112" y="6862"/>
                    </a:lnTo>
                    <a:close/>
                    <a:moveTo>
                      <a:pt x="9450" y="10428"/>
                    </a:moveTo>
                    <a:lnTo>
                      <a:pt x="8697" y="11932"/>
                    </a:lnTo>
                    <a:lnTo>
                      <a:pt x="7433" y="11932"/>
                    </a:lnTo>
                    <a:cubicBezTo>
                      <a:pt x="7424" y="11931"/>
                      <a:pt x="7415" y="11931"/>
                      <a:pt x="7406" y="11931"/>
                    </a:cubicBezTo>
                    <a:cubicBezTo>
                      <a:pt x="7081" y="11931"/>
                      <a:pt x="7081" y="12445"/>
                      <a:pt x="7406" y="12445"/>
                    </a:cubicBezTo>
                    <a:cubicBezTo>
                      <a:pt x="7415" y="12445"/>
                      <a:pt x="7424" y="12444"/>
                      <a:pt x="7433" y="12444"/>
                    </a:cubicBezTo>
                    <a:lnTo>
                      <a:pt x="7900" y="12444"/>
                    </a:lnTo>
                    <a:lnTo>
                      <a:pt x="7900" y="12880"/>
                    </a:lnTo>
                    <a:cubicBezTo>
                      <a:pt x="7885" y="13241"/>
                      <a:pt x="7945" y="13602"/>
                      <a:pt x="8095" y="13933"/>
                    </a:cubicBezTo>
                    <a:cubicBezTo>
                      <a:pt x="8201" y="14219"/>
                      <a:pt x="8442" y="14430"/>
                      <a:pt x="8742" y="14505"/>
                    </a:cubicBezTo>
                    <a:cubicBezTo>
                      <a:pt x="8801" y="14517"/>
                      <a:pt x="8861" y="14523"/>
                      <a:pt x="8923" y="14523"/>
                    </a:cubicBezTo>
                    <a:cubicBezTo>
                      <a:pt x="9255" y="14523"/>
                      <a:pt x="9625" y="14351"/>
                      <a:pt x="10006" y="14008"/>
                    </a:cubicBezTo>
                    <a:cubicBezTo>
                      <a:pt x="10153" y="13852"/>
                      <a:pt x="10344" y="13772"/>
                      <a:pt x="10542" y="13772"/>
                    </a:cubicBezTo>
                    <a:cubicBezTo>
                      <a:pt x="10649" y="13772"/>
                      <a:pt x="10758" y="13795"/>
                      <a:pt x="10864" y="13843"/>
                    </a:cubicBezTo>
                    <a:cubicBezTo>
                      <a:pt x="11300" y="14039"/>
                      <a:pt x="11616" y="14640"/>
                      <a:pt x="11601" y="15257"/>
                    </a:cubicBezTo>
                    <a:cubicBezTo>
                      <a:pt x="11601" y="15333"/>
                      <a:pt x="11616" y="15393"/>
                      <a:pt x="11676" y="15453"/>
                    </a:cubicBezTo>
                    <a:cubicBezTo>
                      <a:pt x="11721" y="15498"/>
                      <a:pt x="11782" y="15528"/>
                      <a:pt x="11857" y="15528"/>
                    </a:cubicBezTo>
                    <a:cubicBezTo>
                      <a:pt x="12519" y="15528"/>
                      <a:pt x="13076" y="15995"/>
                      <a:pt x="13196" y="16642"/>
                    </a:cubicBezTo>
                    <a:lnTo>
                      <a:pt x="527" y="16626"/>
                    </a:lnTo>
                    <a:cubicBezTo>
                      <a:pt x="648" y="15979"/>
                      <a:pt x="1220" y="15513"/>
                      <a:pt x="1866" y="15513"/>
                    </a:cubicBezTo>
                    <a:cubicBezTo>
                      <a:pt x="2017" y="15513"/>
                      <a:pt x="2122" y="15393"/>
                      <a:pt x="2122" y="15257"/>
                    </a:cubicBezTo>
                    <a:cubicBezTo>
                      <a:pt x="2107" y="14640"/>
                      <a:pt x="2423" y="14039"/>
                      <a:pt x="2860" y="13843"/>
                    </a:cubicBezTo>
                    <a:cubicBezTo>
                      <a:pt x="2965" y="13795"/>
                      <a:pt x="3074" y="13772"/>
                      <a:pt x="3182" y="13772"/>
                    </a:cubicBezTo>
                    <a:cubicBezTo>
                      <a:pt x="3380" y="13772"/>
                      <a:pt x="3571" y="13852"/>
                      <a:pt x="3717" y="14008"/>
                    </a:cubicBezTo>
                    <a:cubicBezTo>
                      <a:pt x="4098" y="14351"/>
                      <a:pt x="4468" y="14523"/>
                      <a:pt x="4800" y="14523"/>
                    </a:cubicBezTo>
                    <a:cubicBezTo>
                      <a:pt x="4862" y="14523"/>
                      <a:pt x="4922" y="14517"/>
                      <a:pt x="4981" y="14505"/>
                    </a:cubicBezTo>
                    <a:cubicBezTo>
                      <a:pt x="5282" y="14430"/>
                      <a:pt x="5523" y="14219"/>
                      <a:pt x="5628" y="13933"/>
                    </a:cubicBezTo>
                    <a:cubicBezTo>
                      <a:pt x="5778" y="13602"/>
                      <a:pt x="5839" y="13241"/>
                      <a:pt x="5824" y="12880"/>
                    </a:cubicBezTo>
                    <a:lnTo>
                      <a:pt x="5824" y="12444"/>
                    </a:lnTo>
                    <a:lnTo>
                      <a:pt x="6335" y="12444"/>
                    </a:lnTo>
                    <a:cubicBezTo>
                      <a:pt x="6345" y="12444"/>
                      <a:pt x="6354" y="12445"/>
                      <a:pt x="6363" y="12445"/>
                    </a:cubicBezTo>
                    <a:cubicBezTo>
                      <a:pt x="6702" y="12445"/>
                      <a:pt x="6702" y="11931"/>
                      <a:pt x="6363" y="11931"/>
                    </a:cubicBezTo>
                    <a:cubicBezTo>
                      <a:pt x="6354" y="11931"/>
                      <a:pt x="6345" y="11931"/>
                      <a:pt x="6335" y="11932"/>
                    </a:cubicBezTo>
                    <a:lnTo>
                      <a:pt x="5011" y="11932"/>
                    </a:lnTo>
                    <a:lnTo>
                      <a:pt x="4259" y="10428"/>
                    </a:lnTo>
                    <a:close/>
                    <a:moveTo>
                      <a:pt x="6869" y="1"/>
                    </a:moveTo>
                    <a:cubicBezTo>
                      <a:pt x="6203" y="1"/>
                      <a:pt x="5538" y="347"/>
                      <a:pt x="5192" y="1039"/>
                    </a:cubicBezTo>
                    <a:lnTo>
                      <a:pt x="4650" y="2107"/>
                    </a:lnTo>
                    <a:cubicBezTo>
                      <a:pt x="4650" y="2107"/>
                      <a:pt x="3988" y="3657"/>
                      <a:pt x="3973" y="3702"/>
                    </a:cubicBezTo>
                    <a:cubicBezTo>
                      <a:pt x="3747" y="4304"/>
                      <a:pt x="3627" y="4936"/>
                      <a:pt x="3627" y="5583"/>
                    </a:cubicBezTo>
                    <a:lnTo>
                      <a:pt x="3627" y="6109"/>
                    </a:lnTo>
                    <a:lnTo>
                      <a:pt x="1355" y="8712"/>
                    </a:lnTo>
                    <a:cubicBezTo>
                      <a:pt x="1310" y="8757"/>
                      <a:pt x="1295" y="8818"/>
                      <a:pt x="1280" y="8878"/>
                    </a:cubicBezTo>
                    <a:lnTo>
                      <a:pt x="1280" y="11210"/>
                    </a:lnTo>
                    <a:cubicBezTo>
                      <a:pt x="1295" y="11285"/>
                      <a:pt x="1325" y="11375"/>
                      <a:pt x="1400" y="11421"/>
                    </a:cubicBezTo>
                    <a:cubicBezTo>
                      <a:pt x="1445" y="11451"/>
                      <a:pt x="1490" y="11466"/>
                      <a:pt x="1535" y="11466"/>
                    </a:cubicBezTo>
                    <a:cubicBezTo>
                      <a:pt x="1581" y="11466"/>
                      <a:pt x="1611" y="11451"/>
                      <a:pt x="1641" y="11436"/>
                    </a:cubicBezTo>
                    <a:lnTo>
                      <a:pt x="3747" y="10518"/>
                    </a:lnTo>
                    <a:lnTo>
                      <a:pt x="4635" y="12308"/>
                    </a:lnTo>
                    <a:cubicBezTo>
                      <a:pt x="4680" y="12384"/>
                      <a:pt x="4770" y="12444"/>
                      <a:pt x="4861" y="12444"/>
                    </a:cubicBezTo>
                    <a:lnTo>
                      <a:pt x="5312" y="12444"/>
                    </a:lnTo>
                    <a:lnTo>
                      <a:pt x="5312" y="12880"/>
                    </a:lnTo>
                    <a:cubicBezTo>
                      <a:pt x="5327" y="13166"/>
                      <a:pt x="5282" y="13452"/>
                      <a:pt x="5177" y="13738"/>
                    </a:cubicBezTo>
                    <a:cubicBezTo>
                      <a:pt x="5131" y="13873"/>
                      <a:pt x="5026" y="13978"/>
                      <a:pt x="4876" y="14008"/>
                    </a:cubicBezTo>
                    <a:cubicBezTo>
                      <a:pt x="4849" y="14014"/>
                      <a:pt x="4821" y="14017"/>
                      <a:pt x="4792" y="14017"/>
                    </a:cubicBezTo>
                    <a:cubicBezTo>
                      <a:pt x="4589" y="14017"/>
                      <a:pt x="4324" y="13882"/>
                      <a:pt x="4048" y="13632"/>
                    </a:cubicBezTo>
                    <a:cubicBezTo>
                      <a:pt x="3815" y="13400"/>
                      <a:pt x="3501" y="13273"/>
                      <a:pt x="3178" y="13273"/>
                    </a:cubicBezTo>
                    <a:cubicBezTo>
                      <a:pt x="3000" y="13273"/>
                      <a:pt x="2820" y="13311"/>
                      <a:pt x="2649" y="13392"/>
                    </a:cubicBezTo>
                    <a:cubicBezTo>
                      <a:pt x="2092" y="13647"/>
                      <a:pt x="1686" y="14309"/>
                      <a:pt x="1626" y="15032"/>
                    </a:cubicBezTo>
                    <a:cubicBezTo>
                      <a:pt x="693" y="15167"/>
                      <a:pt x="1" y="15949"/>
                      <a:pt x="1" y="16882"/>
                    </a:cubicBezTo>
                    <a:cubicBezTo>
                      <a:pt x="1" y="17033"/>
                      <a:pt x="106" y="17138"/>
                      <a:pt x="257" y="17138"/>
                    </a:cubicBezTo>
                    <a:lnTo>
                      <a:pt x="13467" y="17138"/>
                    </a:lnTo>
                    <a:cubicBezTo>
                      <a:pt x="13617" y="17138"/>
                      <a:pt x="13723" y="17033"/>
                      <a:pt x="13723" y="16882"/>
                    </a:cubicBezTo>
                    <a:cubicBezTo>
                      <a:pt x="13723" y="15949"/>
                      <a:pt x="13030" y="15167"/>
                      <a:pt x="12098" y="15032"/>
                    </a:cubicBezTo>
                    <a:cubicBezTo>
                      <a:pt x="12037" y="14309"/>
                      <a:pt x="11646" y="13647"/>
                      <a:pt x="11075" y="13392"/>
                    </a:cubicBezTo>
                    <a:cubicBezTo>
                      <a:pt x="10903" y="13311"/>
                      <a:pt x="10723" y="13273"/>
                      <a:pt x="10545" y="13273"/>
                    </a:cubicBezTo>
                    <a:cubicBezTo>
                      <a:pt x="10222" y="13273"/>
                      <a:pt x="9908" y="13400"/>
                      <a:pt x="9675" y="13632"/>
                    </a:cubicBezTo>
                    <a:cubicBezTo>
                      <a:pt x="9406" y="13876"/>
                      <a:pt x="9147" y="14022"/>
                      <a:pt x="8946" y="14022"/>
                    </a:cubicBezTo>
                    <a:cubicBezTo>
                      <a:pt x="8911" y="14022"/>
                      <a:pt x="8879" y="14017"/>
                      <a:pt x="8848" y="14008"/>
                    </a:cubicBezTo>
                    <a:cubicBezTo>
                      <a:pt x="8712" y="13978"/>
                      <a:pt x="8592" y="13873"/>
                      <a:pt x="8547" y="13738"/>
                    </a:cubicBezTo>
                    <a:cubicBezTo>
                      <a:pt x="8442" y="13452"/>
                      <a:pt x="8396" y="13166"/>
                      <a:pt x="8411" y="12880"/>
                    </a:cubicBezTo>
                    <a:lnTo>
                      <a:pt x="8411" y="12444"/>
                    </a:lnTo>
                    <a:lnTo>
                      <a:pt x="8863" y="12444"/>
                    </a:lnTo>
                    <a:cubicBezTo>
                      <a:pt x="8953" y="12444"/>
                      <a:pt x="9043" y="12384"/>
                      <a:pt x="9088" y="12308"/>
                    </a:cubicBezTo>
                    <a:lnTo>
                      <a:pt x="9991" y="10518"/>
                    </a:lnTo>
                    <a:lnTo>
                      <a:pt x="12098" y="11421"/>
                    </a:lnTo>
                    <a:cubicBezTo>
                      <a:pt x="12128" y="11436"/>
                      <a:pt x="12173" y="11436"/>
                      <a:pt x="12203" y="11436"/>
                    </a:cubicBezTo>
                    <a:cubicBezTo>
                      <a:pt x="12248" y="11436"/>
                      <a:pt x="12293" y="11421"/>
                      <a:pt x="12338" y="11406"/>
                    </a:cubicBezTo>
                    <a:cubicBezTo>
                      <a:pt x="12414" y="11345"/>
                      <a:pt x="12459" y="11270"/>
                      <a:pt x="12459" y="11195"/>
                    </a:cubicBezTo>
                    <a:lnTo>
                      <a:pt x="12459" y="8863"/>
                    </a:lnTo>
                    <a:cubicBezTo>
                      <a:pt x="12459" y="8803"/>
                      <a:pt x="12429" y="8742"/>
                      <a:pt x="12399" y="8697"/>
                    </a:cubicBezTo>
                    <a:lnTo>
                      <a:pt x="10112" y="6094"/>
                    </a:lnTo>
                    <a:lnTo>
                      <a:pt x="10112" y="5568"/>
                    </a:lnTo>
                    <a:cubicBezTo>
                      <a:pt x="10112" y="5131"/>
                      <a:pt x="10066" y="4695"/>
                      <a:pt x="9946" y="4259"/>
                    </a:cubicBezTo>
                    <a:cubicBezTo>
                      <a:pt x="9922" y="4118"/>
                      <a:pt x="9818" y="4057"/>
                      <a:pt x="9711" y="4057"/>
                    </a:cubicBezTo>
                    <a:cubicBezTo>
                      <a:pt x="9555" y="4057"/>
                      <a:pt x="9393" y="4189"/>
                      <a:pt x="9465" y="4394"/>
                    </a:cubicBezTo>
                    <a:cubicBezTo>
                      <a:pt x="9570" y="4770"/>
                      <a:pt x="9615" y="5177"/>
                      <a:pt x="9615" y="5568"/>
                    </a:cubicBezTo>
                    <a:lnTo>
                      <a:pt x="9615" y="9946"/>
                    </a:lnTo>
                    <a:lnTo>
                      <a:pt x="4108" y="9946"/>
                    </a:lnTo>
                    <a:lnTo>
                      <a:pt x="4108" y="5568"/>
                    </a:lnTo>
                    <a:cubicBezTo>
                      <a:pt x="4108" y="4996"/>
                      <a:pt x="4214" y="4409"/>
                      <a:pt x="4424" y="3883"/>
                    </a:cubicBezTo>
                    <a:cubicBezTo>
                      <a:pt x="4439" y="3822"/>
                      <a:pt x="5026" y="2438"/>
                      <a:pt x="5026" y="2438"/>
                    </a:cubicBezTo>
                    <a:lnTo>
                      <a:pt x="8697" y="2438"/>
                    </a:lnTo>
                    <a:lnTo>
                      <a:pt x="9073" y="3341"/>
                    </a:lnTo>
                    <a:cubicBezTo>
                      <a:pt x="9112" y="3466"/>
                      <a:pt x="9207" y="3519"/>
                      <a:pt x="9305" y="3519"/>
                    </a:cubicBezTo>
                    <a:cubicBezTo>
                      <a:pt x="9476" y="3519"/>
                      <a:pt x="9655" y="3357"/>
                      <a:pt x="9540" y="3145"/>
                    </a:cubicBezTo>
                    <a:lnTo>
                      <a:pt x="9104" y="2107"/>
                    </a:lnTo>
                    <a:lnTo>
                      <a:pt x="8547" y="1039"/>
                    </a:lnTo>
                    <a:cubicBezTo>
                      <a:pt x="8201" y="347"/>
                      <a:pt x="7535" y="1"/>
                      <a:pt x="686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1319550" y="2128625"/>
                <a:ext cx="100050" cy="99250"/>
              </a:xfrm>
              <a:custGeom>
                <a:rect b="b" l="l" r="r" t="t"/>
                <a:pathLst>
                  <a:path extrusionOk="0" h="3970" w="4002">
                    <a:moveTo>
                      <a:pt x="1970" y="0"/>
                    </a:moveTo>
                    <a:cubicBezTo>
                      <a:pt x="1177" y="0"/>
                      <a:pt x="441" y="473"/>
                      <a:pt x="135" y="1237"/>
                    </a:cubicBezTo>
                    <a:cubicBezTo>
                      <a:pt x="67" y="1432"/>
                      <a:pt x="225" y="1570"/>
                      <a:pt x="382" y="1570"/>
                    </a:cubicBezTo>
                    <a:cubicBezTo>
                      <a:pt x="468" y="1570"/>
                      <a:pt x="554" y="1528"/>
                      <a:pt x="602" y="1433"/>
                    </a:cubicBezTo>
                    <a:cubicBezTo>
                      <a:pt x="841" y="820"/>
                      <a:pt x="1404" y="499"/>
                      <a:pt x="1972" y="499"/>
                    </a:cubicBezTo>
                    <a:cubicBezTo>
                      <a:pt x="2438" y="499"/>
                      <a:pt x="2906" y="715"/>
                      <a:pt x="3204" y="1162"/>
                    </a:cubicBezTo>
                    <a:cubicBezTo>
                      <a:pt x="3866" y="2140"/>
                      <a:pt x="3159" y="3464"/>
                      <a:pt x="1971" y="3464"/>
                    </a:cubicBezTo>
                    <a:cubicBezTo>
                      <a:pt x="1294" y="3464"/>
                      <a:pt x="707" y="3012"/>
                      <a:pt x="541" y="2365"/>
                    </a:cubicBezTo>
                    <a:cubicBezTo>
                      <a:pt x="505" y="2231"/>
                      <a:pt x="404" y="2174"/>
                      <a:pt x="302" y="2174"/>
                    </a:cubicBezTo>
                    <a:cubicBezTo>
                      <a:pt x="152" y="2174"/>
                      <a:pt x="0" y="2298"/>
                      <a:pt x="45" y="2486"/>
                    </a:cubicBezTo>
                    <a:cubicBezTo>
                      <a:pt x="284" y="3372"/>
                      <a:pt x="1076" y="3969"/>
                      <a:pt x="1977" y="3969"/>
                    </a:cubicBezTo>
                    <a:cubicBezTo>
                      <a:pt x="2040" y="3969"/>
                      <a:pt x="2103" y="3966"/>
                      <a:pt x="2166" y="3960"/>
                    </a:cubicBezTo>
                    <a:cubicBezTo>
                      <a:pt x="3129" y="3855"/>
                      <a:pt x="3882" y="3073"/>
                      <a:pt x="3942" y="2110"/>
                    </a:cubicBezTo>
                    <a:cubicBezTo>
                      <a:pt x="4002" y="1132"/>
                      <a:pt x="3355" y="259"/>
                      <a:pt x="2407" y="48"/>
                    </a:cubicBezTo>
                    <a:cubicBezTo>
                      <a:pt x="2261" y="16"/>
                      <a:pt x="2115" y="0"/>
                      <a:pt x="197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 name="Google Shape;200;p15"/>
            <p:cNvGrpSpPr/>
            <p:nvPr/>
          </p:nvGrpSpPr>
          <p:grpSpPr>
            <a:xfrm>
              <a:off x="5855013" y="3911244"/>
              <a:ext cx="371957" cy="548649"/>
              <a:chOff x="3510200" y="2026000"/>
              <a:chExt cx="291525" cy="429875"/>
            </a:xfrm>
          </p:grpSpPr>
          <p:sp>
            <p:nvSpPr>
              <p:cNvPr id="201" name="Google Shape;201;p15"/>
              <p:cNvSpPr/>
              <p:nvPr/>
            </p:nvSpPr>
            <p:spPr>
              <a:xfrm>
                <a:off x="3560700" y="2380250"/>
                <a:ext cx="24000" cy="75625"/>
              </a:xfrm>
              <a:custGeom>
                <a:rect b="b" l="l" r="r" t="t"/>
                <a:pathLst>
                  <a:path extrusionOk="0" h="3025" w="960">
                    <a:moveTo>
                      <a:pt x="331" y="1"/>
                    </a:moveTo>
                    <a:cubicBezTo>
                      <a:pt x="159" y="1"/>
                      <a:pt x="1" y="179"/>
                      <a:pt x="117" y="380"/>
                    </a:cubicBezTo>
                    <a:lnTo>
                      <a:pt x="283" y="651"/>
                    </a:lnTo>
                    <a:cubicBezTo>
                      <a:pt x="388" y="801"/>
                      <a:pt x="433" y="997"/>
                      <a:pt x="433" y="1193"/>
                    </a:cubicBezTo>
                    <a:lnTo>
                      <a:pt x="433" y="2742"/>
                    </a:lnTo>
                    <a:cubicBezTo>
                      <a:pt x="418" y="2930"/>
                      <a:pt x="553" y="3024"/>
                      <a:pt x="689" y="3024"/>
                    </a:cubicBezTo>
                    <a:cubicBezTo>
                      <a:pt x="824" y="3024"/>
                      <a:pt x="960" y="2930"/>
                      <a:pt x="945" y="2742"/>
                    </a:cubicBezTo>
                    <a:lnTo>
                      <a:pt x="945" y="1193"/>
                    </a:lnTo>
                    <a:cubicBezTo>
                      <a:pt x="945" y="907"/>
                      <a:pt x="854" y="621"/>
                      <a:pt x="704" y="380"/>
                    </a:cubicBezTo>
                    <a:lnTo>
                      <a:pt x="538" y="109"/>
                    </a:lnTo>
                    <a:cubicBezTo>
                      <a:pt x="480" y="33"/>
                      <a:pt x="404" y="1"/>
                      <a:pt x="3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a:off x="3727600" y="2380050"/>
                <a:ext cx="22600" cy="75250"/>
              </a:xfrm>
              <a:custGeom>
                <a:rect b="b" l="l" r="r" t="t"/>
                <a:pathLst>
                  <a:path extrusionOk="0" h="3010" w="904">
                    <a:moveTo>
                      <a:pt x="614" y="1"/>
                    </a:moveTo>
                    <a:cubicBezTo>
                      <a:pt x="533" y="1"/>
                      <a:pt x="455" y="41"/>
                      <a:pt x="407" y="117"/>
                    </a:cubicBezTo>
                    <a:lnTo>
                      <a:pt x="227" y="388"/>
                    </a:lnTo>
                    <a:cubicBezTo>
                      <a:pt x="76" y="629"/>
                      <a:pt x="1" y="915"/>
                      <a:pt x="1" y="1201"/>
                    </a:cubicBezTo>
                    <a:lnTo>
                      <a:pt x="1" y="2750"/>
                    </a:lnTo>
                    <a:cubicBezTo>
                      <a:pt x="1" y="2923"/>
                      <a:pt x="125" y="3010"/>
                      <a:pt x="249" y="3010"/>
                    </a:cubicBezTo>
                    <a:cubicBezTo>
                      <a:pt x="373" y="3010"/>
                      <a:pt x="497" y="2923"/>
                      <a:pt x="497" y="2750"/>
                    </a:cubicBezTo>
                    <a:lnTo>
                      <a:pt x="497" y="1201"/>
                    </a:lnTo>
                    <a:cubicBezTo>
                      <a:pt x="497" y="1005"/>
                      <a:pt x="558" y="809"/>
                      <a:pt x="648" y="659"/>
                    </a:cubicBezTo>
                    <a:lnTo>
                      <a:pt x="828" y="388"/>
                    </a:lnTo>
                    <a:cubicBezTo>
                      <a:pt x="904" y="268"/>
                      <a:pt x="859" y="117"/>
                      <a:pt x="753" y="42"/>
                    </a:cubicBezTo>
                    <a:cubicBezTo>
                      <a:pt x="709" y="14"/>
                      <a:pt x="661" y="1"/>
                      <a:pt x="6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15"/>
              <p:cNvGrpSpPr/>
              <p:nvPr/>
            </p:nvGrpSpPr>
            <p:grpSpPr>
              <a:xfrm>
                <a:off x="3510200" y="2026000"/>
                <a:ext cx="291525" cy="429875"/>
                <a:chOff x="3510200" y="2026000"/>
                <a:chExt cx="291525" cy="429875"/>
              </a:xfrm>
            </p:grpSpPr>
            <p:sp>
              <p:nvSpPr>
                <p:cNvPr id="204" name="Google Shape;204;p15"/>
                <p:cNvSpPr/>
                <p:nvPr/>
              </p:nvSpPr>
              <p:spPr>
                <a:xfrm>
                  <a:off x="3510200" y="2026000"/>
                  <a:ext cx="291525" cy="429875"/>
                </a:xfrm>
                <a:custGeom>
                  <a:rect b="b" l="l" r="r" t="t"/>
                  <a:pathLst>
                    <a:path extrusionOk="0" h="17195" w="11661">
                      <a:moveTo>
                        <a:pt x="9840" y="4289"/>
                      </a:moveTo>
                      <a:cubicBezTo>
                        <a:pt x="10502" y="4289"/>
                        <a:pt x="11044" y="4830"/>
                        <a:pt x="11044" y="5492"/>
                      </a:cubicBezTo>
                      <a:lnTo>
                        <a:pt x="11044" y="5688"/>
                      </a:lnTo>
                      <a:cubicBezTo>
                        <a:pt x="11044" y="6350"/>
                        <a:pt x="10502" y="6892"/>
                        <a:pt x="9840" y="6892"/>
                      </a:cubicBezTo>
                      <a:lnTo>
                        <a:pt x="9825" y="6892"/>
                      </a:lnTo>
                      <a:lnTo>
                        <a:pt x="9825" y="4289"/>
                      </a:lnTo>
                      <a:close/>
                      <a:moveTo>
                        <a:pt x="11044" y="6892"/>
                      </a:moveTo>
                      <a:lnTo>
                        <a:pt x="11044" y="7810"/>
                      </a:lnTo>
                      <a:cubicBezTo>
                        <a:pt x="11044" y="8381"/>
                        <a:pt x="10578" y="8848"/>
                        <a:pt x="10006" y="8848"/>
                      </a:cubicBezTo>
                      <a:lnTo>
                        <a:pt x="9615" y="8848"/>
                      </a:lnTo>
                      <a:cubicBezTo>
                        <a:pt x="9600" y="8818"/>
                        <a:pt x="9585" y="8787"/>
                        <a:pt x="9570" y="8772"/>
                      </a:cubicBezTo>
                      <a:cubicBezTo>
                        <a:pt x="9735" y="8336"/>
                        <a:pt x="9825" y="7885"/>
                        <a:pt x="9825" y="7418"/>
                      </a:cubicBezTo>
                      <a:lnTo>
                        <a:pt x="9825" y="7388"/>
                      </a:lnTo>
                      <a:lnTo>
                        <a:pt x="9840" y="7388"/>
                      </a:lnTo>
                      <a:cubicBezTo>
                        <a:pt x="10292" y="7388"/>
                        <a:pt x="10728" y="7208"/>
                        <a:pt x="11044" y="6892"/>
                      </a:cubicBezTo>
                      <a:close/>
                      <a:moveTo>
                        <a:pt x="8893" y="8833"/>
                      </a:moveTo>
                      <a:cubicBezTo>
                        <a:pt x="9028" y="8833"/>
                        <a:pt x="9133" y="8953"/>
                        <a:pt x="9133" y="9088"/>
                      </a:cubicBezTo>
                      <a:lnTo>
                        <a:pt x="9133" y="9164"/>
                      </a:lnTo>
                      <a:cubicBezTo>
                        <a:pt x="9133" y="9299"/>
                        <a:pt x="9028" y="9404"/>
                        <a:pt x="8893" y="9404"/>
                      </a:cubicBezTo>
                      <a:lnTo>
                        <a:pt x="7749" y="9404"/>
                      </a:lnTo>
                      <a:cubicBezTo>
                        <a:pt x="7599" y="9404"/>
                        <a:pt x="7493" y="9299"/>
                        <a:pt x="7493" y="9164"/>
                      </a:cubicBezTo>
                      <a:lnTo>
                        <a:pt x="7493" y="9088"/>
                      </a:lnTo>
                      <a:cubicBezTo>
                        <a:pt x="7493" y="8953"/>
                        <a:pt x="7599" y="8833"/>
                        <a:pt x="7749" y="8833"/>
                      </a:cubicBezTo>
                      <a:close/>
                      <a:moveTo>
                        <a:pt x="7147" y="11029"/>
                      </a:moveTo>
                      <a:lnTo>
                        <a:pt x="5823" y="12007"/>
                      </a:lnTo>
                      <a:lnTo>
                        <a:pt x="4499" y="11044"/>
                      </a:lnTo>
                      <a:lnTo>
                        <a:pt x="4529" y="11044"/>
                      </a:lnTo>
                      <a:cubicBezTo>
                        <a:pt x="4620" y="11074"/>
                        <a:pt x="4695" y="11090"/>
                        <a:pt x="4785" y="11105"/>
                      </a:cubicBezTo>
                      <a:lnTo>
                        <a:pt x="4800" y="11120"/>
                      </a:lnTo>
                      <a:cubicBezTo>
                        <a:pt x="5041" y="11165"/>
                        <a:pt x="5312" y="11195"/>
                        <a:pt x="5567" y="11195"/>
                      </a:cubicBezTo>
                      <a:lnTo>
                        <a:pt x="6049" y="11195"/>
                      </a:lnTo>
                      <a:cubicBezTo>
                        <a:pt x="6410" y="11195"/>
                        <a:pt x="6771" y="11150"/>
                        <a:pt x="7117" y="11044"/>
                      </a:cubicBezTo>
                      <a:lnTo>
                        <a:pt x="7147" y="11029"/>
                      </a:lnTo>
                      <a:close/>
                      <a:moveTo>
                        <a:pt x="3882" y="11195"/>
                      </a:moveTo>
                      <a:lnTo>
                        <a:pt x="5402" y="12323"/>
                      </a:lnTo>
                      <a:lnTo>
                        <a:pt x="5146" y="12519"/>
                      </a:lnTo>
                      <a:lnTo>
                        <a:pt x="4409" y="13091"/>
                      </a:lnTo>
                      <a:lnTo>
                        <a:pt x="3446" y="11631"/>
                      </a:lnTo>
                      <a:lnTo>
                        <a:pt x="3882" y="11195"/>
                      </a:lnTo>
                      <a:close/>
                      <a:moveTo>
                        <a:pt x="7779" y="11210"/>
                      </a:moveTo>
                      <a:lnTo>
                        <a:pt x="8200" y="11631"/>
                      </a:lnTo>
                      <a:lnTo>
                        <a:pt x="7253" y="13091"/>
                      </a:lnTo>
                      <a:lnTo>
                        <a:pt x="6500" y="12519"/>
                      </a:lnTo>
                      <a:lnTo>
                        <a:pt x="6245" y="12338"/>
                      </a:lnTo>
                      <a:lnTo>
                        <a:pt x="7779" y="11210"/>
                      </a:lnTo>
                      <a:close/>
                      <a:moveTo>
                        <a:pt x="5823" y="12639"/>
                      </a:moveTo>
                      <a:lnTo>
                        <a:pt x="6094" y="12850"/>
                      </a:lnTo>
                      <a:lnTo>
                        <a:pt x="6094" y="13512"/>
                      </a:lnTo>
                      <a:lnTo>
                        <a:pt x="5552" y="13512"/>
                      </a:lnTo>
                      <a:lnTo>
                        <a:pt x="5552" y="12850"/>
                      </a:lnTo>
                      <a:lnTo>
                        <a:pt x="5823" y="12639"/>
                      </a:lnTo>
                      <a:close/>
                      <a:moveTo>
                        <a:pt x="4033" y="1"/>
                      </a:moveTo>
                      <a:cubicBezTo>
                        <a:pt x="2904" y="1"/>
                        <a:pt x="1941" y="843"/>
                        <a:pt x="1806" y="1972"/>
                      </a:cubicBezTo>
                      <a:cubicBezTo>
                        <a:pt x="1144" y="2092"/>
                        <a:pt x="647" y="2679"/>
                        <a:pt x="647" y="3356"/>
                      </a:cubicBezTo>
                      <a:lnTo>
                        <a:pt x="647" y="6681"/>
                      </a:lnTo>
                      <a:cubicBezTo>
                        <a:pt x="647" y="6832"/>
                        <a:pt x="753" y="6937"/>
                        <a:pt x="903" y="6937"/>
                      </a:cubicBezTo>
                      <a:cubicBezTo>
                        <a:pt x="1024" y="6937"/>
                        <a:pt x="1144" y="6937"/>
                        <a:pt x="1249" y="6922"/>
                      </a:cubicBezTo>
                      <a:cubicBezTo>
                        <a:pt x="1445" y="6892"/>
                        <a:pt x="1625" y="6847"/>
                        <a:pt x="1791" y="6786"/>
                      </a:cubicBezTo>
                      <a:lnTo>
                        <a:pt x="1791" y="7418"/>
                      </a:lnTo>
                      <a:cubicBezTo>
                        <a:pt x="1791" y="7734"/>
                        <a:pt x="1836" y="8050"/>
                        <a:pt x="1911" y="8366"/>
                      </a:cubicBezTo>
                      <a:cubicBezTo>
                        <a:pt x="1941" y="8472"/>
                        <a:pt x="2047" y="8547"/>
                        <a:pt x="2152" y="8547"/>
                      </a:cubicBezTo>
                      <a:lnTo>
                        <a:pt x="2212" y="8547"/>
                      </a:lnTo>
                      <a:cubicBezTo>
                        <a:pt x="2363" y="8517"/>
                        <a:pt x="2438" y="8381"/>
                        <a:pt x="2408" y="8246"/>
                      </a:cubicBezTo>
                      <a:cubicBezTo>
                        <a:pt x="2333" y="7975"/>
                        <a:pt x="2303" y="7704"/>
                        <a:pt x="2303" y="7433"/>
                      </a:cubicBezTo>
                      <a:lnTo>
                        <a:pt x="2303" y="6561"/>
                      </a:lnTo>
                      <a:cubicBezTo>
                        <a:pt x="2483" y="6440"/>
                        <a:pt x="2649" y="6320"/>
                        <a:pt x="2799" y="6170"/>
                      </a:cubicBezTo>
                      <a:cubicBezTo>
                        <a:pt x="3296" y="5673"/>
                        <a:pt x="3581" y="4996"/>
                        <a:pt x="3581" y="4289"/>
                      </a:cubicBezTo>
                      <a:lnTo>
                        <a:pt x="3581" y="3943"/>
                      </a:lnTo>
                      <a:cubicBezTo>
                        <a:pt x="4334" y="4409"/>
                        <a:pt x="5221" y="4665"/>
                        <a:pt x="6109" y="4665"/>
                      </a:cubicBezTo>
                      <a:lnTo>
                        <a:pt x="6831" y="4665"/>
                      </a:lnTo>
                      <a:cubicBezTo>
                        <a:pt x="7719" y="4665"/>
                        <a:pt x="8577" y="4424"/>
                        <a:pt x="9329" y="3958"/>
                      </a:cubicBezTo>
                      <a:lnTo>
                        <a:pt x="9329" y="4048"/>
                      </a:lnTo>
                      <a:lnTo>
                        <a:pt x="9329" y="7163"/>
                      </a:lnTo>
                      <a:lnTo>
                        <a:pt x="9329" y="7433"/>
                      </a:lnTo>
                      <a:cubicBezTo>
                        <a:pt x="9329" y="7764"/>
                        <a:pt x="9284" y="8095"/>
                        <a:pt x="9178" y="8411"/>
                      </a:cubicBezTo>
                      <a:cubicBezTo>
                        <a:pt x="9088" y="8366"/>
                        <a:pt x="8998" y="8351"/>
                        <a:pt x="8893" y="8351"/>
                      </a:cubicBezTo>
                      <a:lnTo>
                        <a:pt x="7749" y="8351"/>
                      </a:lnTo>
                      <a:cubicBezTo>
                        <a:pt x="7343" y="8351"/>
                        <a:pt x="6997" y="8682"/>
                        <a:pt x="6997" y="9103"/>
                      </a:cubicBezTo>
                      <a:lnTo>
                        <a:pt x="6997" y="9164"/>
                      </a:lnTo>
                      <a:cubicBezTo>
                        <a:pt x="6997" y="9585"/>
                        <a:pt x="7343" y="9916"/>
                        <a:pt x="7749" y="9916"/>
                      </a:cubicBezTo>
                      <a:lnTo>
                        <a:pt x="8170" y="9916"/>
                      </a:lnTo>
                      <a:cubicBezTo>
                        <a:pt x="7900" y="10157"/>
                        <a:pt x="7584" y="10337"/>
                        <a:pt x="7253" y="10473"/>
                      </a:cubicBezTo>
                      <a:cubicBezTo>
                        <a:pt x="6876" y="10608"/>
                        <a:pt x="6470" y="10698"/>
                        <a:pt x="6064" y="10698"/>
                      </a:cubicBezTo>
                      <a:lnTo>
                        <a:pt x="5567" y="10698"/>
                      </a:lnTo>
                      <a:cubicBezTo>
                        <a:pt x="5161" y="10698"/>
                        <a:pt x="4770" y="10623"/>
                        <a:pt x="4409" y="10488"/>
                      </a:cubicBezTo>
                      <a:cubicBezTo>
                        <a:pt x="3777" y="10247"/>
                        <a:pt x="3235" y="9826"/>
                        <a:pt x="2859" y="9254"/>
                      </a:cubicBezTo>
                      <a:cubicBezTo>
                        <a:pt x="2803" y="9177"/>
                        <a:pt x="2731" y="9145"/>
                        <a:pt x="2659" y="9145"/>
                      </a:cubicBezTo>
                      <a:cubicBezTo>
                        <a:pt x="2480" y="9145"/>
                        <a:pt x="2309" y="9346"/>
                        <a:pt x="2438" y="9540"/>
                      </a:cubicBezTo>
                      <a:cubicBezTo>
                        <a:pt x="2754" y="10006"/>
                        <a:pt x="3175" y="10412"/>
                        <a:pt x="3672" y="10698"/>
                      </a:cubicBezTo>
                      <a:lnTo>
                        <a:pt x="2980" y="11390"/>
                      </a:lnTo>
                      <a:lnTo>
                        <a:pt x="1385" y="12338"/>
                      </a:lnTo>
                      <a:cubicBezTo>
                        <a:pt x="542" y="12835"/>
                        <a:pt x="16" y="13753"/>
                        <a:pt x="16" y="14731"/>
                      </a:cubicBezTo>
                      <a:lnTo>
                        <a:pt x="16" y="16912"/>
                      </a:lnTo>
                      <a:cubicBezTo>
                        <a:pt x="0" y="17100"/>
                        <a:pt x="132" y="17194"/>
                        <a:pt x="264" y="17194"/>
                      </a:cubicBezTo>
                      <a:cubicBezTo>
                        <a:pt x="395" y="17194"/>
                        <a:pt x="527" y="17100"/>
                        <a:pt x="512" y="16912"/>
                      </a:cubicBezTo>
                      <a:lnTo>
                        <a:pt x="512" y="14731"/>
                      </a:lnTo>
                      <a:cubicBezTo>
                        <a:pt x="527" y="13918"/>
                        <a:pt x="948" y="13181"/>
                        <a:pt x="1640" y="12775"/>
                      </a:cubicBezTo>
                      <a:lnTo>
                        <a:pt x="3055" y="11932"/>
                      </a:lnTo>
                      <a:lnTo>
                        <a:pt x="4138" y="13587"/>
                      </a:lnTo>
                      <a:cubicBezTo>
                        <a:pt x="4184" y="13660"/>
                        <a:pt x="4262" y="13700"/>
                        <a:pt x="4344" y="13700"/>
                      </a:cubicBezTo>
                      <a:cubicBezTo>
                        <a:pt x="4397" y="13700"/>
                        <a:pt x="4452" y="13683"/>
                        <a:pt x="4499" y="13647"/>
                      </a:cubicBezTo>
                      <a:lnTo>
                        <a:pt x="5071" y="13226"/>
                      </a:lnTo>
                      <a:lnTo>
                        <a:pt x="5071" y="13753"/>
                      </a:lnTo>
                      <a:lnTo>
                        <a:pt x="4830" y="16897"/>
                      </a:lnTo>
                      <a:cubicBezTo>
                        <a:pt x="4830" y="17033"/>
                        <a:pt x="4936" y="17153"/>
                        <a:pt x="5071" y="17168"/>
                      </a:cubicBezTo>
                      <a:lnTo>
                        <a:pt x="5086" y="17168"/>
                      </a:lnTo>
                      <a:cubicBezTo>
                        <a:pt x="5221" y="17168"/>
                        <a:pt x="5327" y="17063"/>
                        <a:pt x="5342" y="16942"/>
                      </a:cubicBezTo>
                      <a:lnTo>
                        <a:pt x="5552" y="14008"/>
                      </a:lnTo>
                      <a:lnTo>
                        <a:pt x="6124" y="14008"/>
                      </a:lnTo>
                      <a:lnTo>
                        <a:pt x="6169" y="14535"/>
                      </a:lnTo>
                      <a:cubicBezTo>
                        <a:pt x="6183" y="14684"/>
                        <a:pt x="6298" y="14756"/>
                        <a:pt x="6413" y="14756"/>
                      </a:cubicBezTo>
                      <a:cubicBezTo>
                        <a:pt x="6543" y="14756"/>
                        <a:pt x="6674" y="14665"/>
                        <a:pt x="6666" y="14490"/>
                      </a:cubicBezTo>
                      <a:lnTo>
                        <a:pt x="6606" y="13753"/>
                      </a:lnTo>
                      <a:lnTo>
                        <a:pt x="6606" y="13226"/>
                      </a:lnTo>
                      <a:lnTo>
                        <a:pt x="7162" y="13647"/>
                      </a:lnTo>
                      <a:cubicBezTo>
                        <a:pt x="7207" y="13677"/>
                        <a:pt x="7253" y="13692"/>
                        <a:pt x="7313" y="13692"/>
                      </a:cubicBezTo>
                      <a:cubicBezTo>
                        <a:pt x="7403" y="13692"/>
                        <a:pt x="7478" y="13662"/>
                        <a:pt x="7523" y="13587"/>
                      </a:cubicBezTo>
                      <a:lnTo>
                        <a:pt x="8607" y="11932"/>
                      </a:lnTo>
                      <a:lnTo>
                        <a:pt x="10021" y="12760"/>
                      </a:lnTo>
                      <a:cubicBezTo>
                        <a:pt x="10713" y="13181"/>
                        <a:pt x="11149" y="13918"/>
                        <a:pt x="11149" y="14731"/>
                      </a:cubicBezTo>
                      <a:lnTo>
                        <a:pt x="11149" y="16912"/>
                      </a:lnTo>
                      <a:cubicBezTo>
                        <a:pt x="11134" y="17100"/>
                        <a:pt x="11266" y="17194"/>
                        <a:pt x="11398" y="17194"/>
                      </a:cubicBezTo>
                      <a:cubicBezTo>
                        <a:pt x="11529" y="17194"/>
                        <a:pt x="11661" y="17100"/>
                        <a:pt x="11646" y="16912"/>
                      </a:cubicBezTo>
                      <a:lnTo>
                        <a:pt x="11646" y="14731"/>
                      </a:lnTo>
                      <a:cubicBezTo>
                        <a:pt x="11646" y="13753"/>
                        <a:pt x="11119" y="12835"/>
                        <a:pt x="10277" y="12338"/>
                      </a:cubicBezTo>
                      <a:lnTo>
                        <a:pt x="8682" y="11390"/>
                      </a:lnTo>
                      <a:lnTo>
                        <a:pt x="7975" y="10683"/>
                      </a:lnTo>
                      <a:cubicBezTo>
                        <a:pt x="7975" y="10683"/>
                        <a:pt x="7975" y="10683"/>
                        <a:pt x="7960" y="10668"/>
                      </a:cubicBezTo>
                      <a:cubicBezTo>
                        <a:pt x="8306" y="10473"/>
                        <a:pt x="8622" y="10217"/>
                        <a:pt x="8878" y="9916"/>
                      </a:cubicBezTo>
                      <a:cubicBezTo>
                        <a:pt x="9224" y="9916"/>
                        <a:pt x="9524" y="9690"/>
                        <a:pt x="9600" y="9359"/>
                      </a:cubicBezTo>
                      <a:lnTo>
                        <a:pt x="9976" y="9359"/>
                      </a:lnTo>
                      <a:cubicBezTo>
                        <a:pt x="10833" y="9359"/>
                        <a:pt x="11526" y="8667"/>
                        <a:pt x="11526" y="7810"/>
                      </a:cubicBezTo>
                      <a:lnTo>
                        <a:pt x="11526" y="5492"/>
                      </a:lnTo>
                      <a:cubicBezTo>
                        <a:pt x="11526" y="4545"/>
                        <a:pt x="10758" y="3792"/>
                        <a:pt x="9825" y="3792"/>
                      </a:cubicBezTo>
                      <a:lnTo>
                        <a:pt x="9810" y="3792"/>
                      </a:lnTo>
                      <a:lnTo>
                        <a:pt x="9810" y="3552"/>
                      </a:lnTo>
                      <a:cubicBezTo>
                        <a:pt x="10066" y="3281"/>
                        <a:pt x="10307" y="2980"/>
                        <a:pt x="10518" y="2649"/>
                      </a:cubicBezTo>
                      <a:cubicBezTo>
                        <a:pt x="10578" y="2528"/>
                        <a:pt x="10548" y="2378"/>
                        <a:pt x="10427" y="2303"/>
                      </a:cubicBezTo>
                      <a:cubicBezTo>
                        <a:pt x="10387" y="2278"/>
                        <a:pt x="10344" y="2266"/>
                        <a:pt x="10301" y="2266"/>
                      </a:cubicBezTo>
                      <a:cubicBezTo>
                        <a:pt x="10215" y="2266"/>
                        <a:pt x="10131" y="2313"/>
                        <a:pt x="10081" y="2393"/>
                      </a:cubicBezTo>
                      <a:cubicBezTo>
                        <a:pt x="9886" y="2709"/>
                        <a:pt x="9645" y="2995"/>
                        <a:pt x="9389" y="3266"/>
                      </a:cubicBezTo>
                      <a:cubicBezTo>
                        <a:pt x="8652" y="3837"/>
                        <a:pt x="7749" y="4153"/>
                        <a:pt x="6831" y="4153"/>
                      </a:cubicBezTo>
                      <a:lnTo>
                        <a:pt x="6109" y="4153"/>
                      </a:lnTo>
                      <a:cubicBezTo>
                        <a:pt x="5161" y="4153"/>
                        <a:pt x="4228" y="3837"/>
                        <a:pt x="3476" y="3251"/>
                      </a:cubicBezTo>
                      <a:cubicBezTo>
                        <a:pt x="3431" y="3221"/>
                        <a:pt x="3371" y="3206"/>
                        <a:pt x="3311" y="3206"/>
                      </a:cubicBezTo>
                      <a:cubicBezTo>
                        <a:pt x="3175" y="3206"/>
                        <a:pt x="3070" y="3311"/>
                        <a:pt x="3070" y="3446"/>
                      </a:cubicBezTo>
                      <a:lnTo>
                        <a:pt x="3070" y="4274"/>
                      </a:lnTo>
                      <a:cubicBezTo>
                        <a:pt x="3070" y="5071"/>
                        <a:pt x="2634" y="5808"/>
                        <a:pt x="1926" y="6185"/>
                      </a:cubicBezTo>
                      <a:cubicBezTo>
                        <a:pt x="1701" y="6305"/>
                        <a:pt x="1445" y="6395"/>
                        <a:pt x="1189" y="6425"/>
                      </a:cubicBezTo>
                      <a:lnTo>
                        <a:pt x="1159" y="6425"/>
                      </a:lnTo>
                      <a:lnTo>
                        <a:pt x="1159" y="3371"/>
                      </a:lnTo>
                      <a:cubicBezTo>
                        <a:pt x="1144" y="2874"/>
                        <a:pt x="1550" y="2468"/>
                        <a:pt x="2047" y="2453"/>
                      </a:cubicBezTo>
                      <a:cubicBezTo>
                        <a:pt x="2182" y="2453"/>
                        <a:pt x="2287" y="2348"/>
                        <a:pt x="2303" y="2212"/>
                      </a:cubicBezTo>
                      <a:cubicBezTo>
                        <a:pt x="2318" y="1265"/>
                        <a:pt x="3085" y="512"/>
                        <a:pt x="4033" y="512"/>
                      </a:cubicBezTo>
                      <a:lnTo>
                        <a:pt x="10502" y="512"/>
                      </a:lnTo>
                      <a:lnTo>
                        <a:pt x="10502" y="768"/>
                      </a:lnTo>
                      <a:cubicBezTo>
                        <a:pt x="10502" y="964"/>
                        <a:pt x="10487" y="1174"/>
                        <a:pt x="10457" y="1385"/>
                      </a:cubicBezTo>
                      <a:cubicBezTo>
                        <a:pt x="10432" y="1569"/>
                        <a:pt x="10575" y="1674"/>
                        <a:pt x="10714" y="1674"/>
                      </a:cubicBezTo>
                      <a:cubicBezTo>
                        <a:pt x="10825" y="1674"/>
                        <a:pt x="10934" y="1607"/>
                        <a:pt x="10954" y="1460"/>
                      </a:cubicBezTo>
                      <a:cubicBezTo>
                        <a:pt x="10984" y="1219"/>
                        <a:pt x="10999" y="994"/>
                        <a:pt x="10999" y="768"/>
                      </a:cubicBezTo>
                      <a:lnTo>
                        <a:pt x="10999" y="257"/>
                      </a:lnTo>
                      <a:cubicBezTo>
                        <a:pt x="10999" y="121"/>
                        <a:pt x="10894" y="1"/>
                        <a:pt x="107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3665725" y="2409900"/>
                  <a:ext cx="15650" cy="45325"/>
                </a:xfrm>
                <a:custGeom>
                  <a:rect b="b" l="l" r="r" t="t"/>
                  <a:pathLst>
                    <a:path extrusionOk="0" h="1813" w="626">
                      <a:moveTo>
                        <a:pt x="268" y="0"/>
                      </a:moveTo>
                      <a:cubicBezTo>
                        <a:pt x="135" y="0"/>
                        <a:pt x="1" y="95"/>
                        <a:pt x="8" y="277"/>
                      </a:cubicBezTo>
                      <a:lnTo>
                        <a:pt x="114" y="1586"/>
                      </a:lnTo>
                      <a:cubicBezTo>
                        <a:pt x="114" y="1722"/>
                        <a:pt x="234" y="1812"/>
                        <a:pt x="355" y="1812"/>
                      </a:cubicBezTo>
                      <a:lnTo>
                        <a:pt x="385" y="1812"/>
                      </a:lnTo>
                      <a:cubicBezTo>
                        <a:pt x="520" y="1812"/>
                        <a:pt x="625" y="1692"/>
                        <a:pt x="610" y="1541"/>
                      </a:cubicBezTo>
                      <a:lnTo>
                        <a:pt x="520" y="232"/>
                      </a:lnTo>
                      <a:cubicBezTo>
                        <a:pt x="506" y="76"/>
                        <a:pt x="388" y="0"/>
                        <a:pt x="26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a:off x="3622450" y="2225825"/>
                  <a:ext cx="64225" cy="25525"/>
                </a:xfrm>
                <a:custGeom>
                  <a:rect b="b" l="l" r="r" t="t"/>
                  <a:pathLst>
                    <a:path extrusionOk="0" h="1021" w="2569">
                      <a:moveTo>
                        <a:pt x="359" y="1"/>
                      </a:moveTo>
                      <a:cubicBezTo>
                        <a:pt x="178" y="1"/>
                        <a:pt x="1" y="217"/>
                        <a:pt x="160" y="418"/>
                      </a:cubicBezTo>
                      <a:cubicBezTo>
                        <a:pt x="407" y="783"/>
                        <a:pt x="825" y="1006"/>
                        <a:pt x="1274" y="1006"/>
                      </a:cubicBezTo>
                      <a:cubicBezTo>
                        <a:pt x="1289" y="1006"/>
                        <a:pt x="1304" y="1006"/>
                        <a:pt x="1318" y="1005"/>
                      </a:cubicBezTo>
                      <a:lnTo>
                        <a:pt x="1318" y="1020"/>
                      </a:lnTo>
                      <a:lnTo>
                        <a:pt x="1333" y="1020"/>
                      </a:lnTo>
                      <a:cubicBezTo>
                        <a:pt x="1785" y="1020"/>
                        <a:pt x="2206" y="794"/>
                        <a:pt x="2462" y="418"/>
                      </a:cubicBezTo>
                      <a:cubicBezTo>
                        <a:pt x="2568" y="226"/>
                        <a:pt x="2410" y="42"/>
                        <a:pt x="2240" y="42"/>
                      </a:cubicBezTo>
                      <a:cubicBezTo>
                        <a:pt x="2170" y="42"/>
                        <a:pt x="2097" y="73"/>
                        <a:pt x="2040" y="148"/>
                      </a:cubicBezTo>
                      <a:cubicBezTo>
                        <a:pt x="1882" y="363"/>
                        <a:pt x="1629" y="510"/>
                        <a:pt x="1358" y="510"/>
                      </a:cubicBezTo>
                      <a:cubicBezTo>
                        <a:pt x="1344" y="510"/>
                        <a:pt x="1331" y="509"/>
                        <a:pt x="1318" y="509"/>
                      </a:cubicBezTo>
                      <a:cubicBezTo>
                        <a:pt x="1305" y="509"/>
                        <a:pt x="1292" y="510"/>
                        <a:pt x="1279" y="510"/>
                      </a:cubicBezTo>
                      <a:cubicBezTo>
                        <a:pt x="1006" y="510"/>
                        <a:pt x="738" y="362"/>
                        <a:pt x="566" y="132"/>
                      </a:cubicBezTo>
                      <a:cubicBezTo>
                        <a:pt x="512" y="39"/>
                        <a:pt x="435" y="1"/>
                        <a:pt x="3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
                <p:cNvSpPr/>
                <p:nvPr/>
              </p:nvSpPr>
              <p:spPr>
                <a:xfrm>
                  <a:off x="3609125" y="2165750"/>
                  <a:ext cx="12450" cy="25975"/>
                </a:xfrm>
                <a:custGeom>
                  <a:rect b="b" l="l" r="r" t="t"/>
                  <a:pathLst>
                    <a:path extrusionOk="0" h="1039" w="498">
                      <a:moveTo>
                        <a:pt x="249" y="0"/>
                      </a:moveTo>
                      <a:cubicBezTo>
                        <a:pt x="125" y="0"/>
                        <a:pt x="1" y="83"/>
                        <a:pt x="1" y="249"/>
                      </a:cubicBezTo>
                      <a:lnTo>
                        <a:pt x="1" y="790"/>
                      </a:lnTo>
                      <a:cubicBezTo>
                        <a:pt x="1" y="956"/>
                        <a:pt x="125" y="1038"/>
                        <a:pt x="249" y="1038"/>
                      </a:cubicBezTo>
                      <a:cubicBezTo>
                        <a:pt x="373" y="1038"/>
                        <a:pt x="497" y="956"/>
                        <a:pt x="497" y="790"/>
                      </a:cubicBezTo>
                      <a:lnTo>
                        <a:pt x="497" y="775"/>
                      </a:lnTo>
                      <a:lnTo>
                        <a:pt x="497" y="249"/>
                      </a:lnTo>
                      <a:cubicBezTo>
                        <a:pt x="497" y="83"/>
                        <a:pt x="373" y="0"/>
                        <a:pt x="24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 name="Google Shape;208;p15"/>
              <p:cNvSpPr/>
              <p:nvPr/>
            </p:nvSpPr>
            <p:spPr>
              <a:xfrm>
                <a:off x="3688875" y="2165175"/>
                <a:ext cx="13175" cy="26350"/>
              </a:xfrm>
              <a:custGeom>
                <a:rect b="b" l="l" r="r" t="t"/>
                <a:pathLst>
                  <a:path extrusionOk="0" h="1054" w="527">
                    <a:moveTo>
                      <a:pt x="264" y="1"/>
                    </a:moveTo>
                    <a:cubicBezTo>
                      <a:pt x="132" y="1"/>
                      <a:pt x="0" y="91"/>
                      <a:pt x="15" y="272"/>
                    </a:cubicBezTo>
                    <a:lnTo>
                      <a:pt x="15" y="813"/>
                    </a:lnTo>
                    <a:cubicBezTo>
                      <a:pt x="15" y="949"/>
                      <a:pt x="121" y="1054"/>
                      <a:pt x="271" y="1054"/>
                    </a:cubicBezTo>
                    <a:cubicBezTo>
                      <a:pt x="406" y="1054"/>
                      <a:pt x="512" y="949"/>
                      <a:pt x="512" y="798"/>
                    </a:cubicBezTo>
                    <a:lnTo>
                      <a:pt x="512" y="272"/>
                    </a:lnTo>
                    <a:cubicBezTo>
                      <a:pt x="527" y="91"/>
                      <a:pt x="395" y="1"/>
                      <a:pt x="26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 name="Google Shape;209;p15"/>
            <p:cNvSpPr/>
            <p:nvPr/>
          </p:nvSpPr>
          <p:spPr>
            <a:xfrm>
              <a:off x="2885293" y="4007533"/>
              <a:ext cx="503961" cy="356072"/>
            </a:xfrm>
            <a:custGeom>
              <a:rect b="b" l="l" r="r" t="t"/>
              <a:pathLst>
                <a:path extrusionOk="0" h="8203" w="11610">
                  <a:moveTo>
                    <a:pt x="8950" y="1"/>
                  </a:moveTo>
                  <a:cubicBezTo>
                    <a:pt x="8803" y="1"/>
                    <a:pt x="8662" y="36"/>
                    <a:pt x="8597" y="153"/>
                  </a:cubicBezTo>
                  <a:cubicBezTo>
                    <a:pt x="8276" y="749"/>
                    <a:pt x="7228" y="1975"/>
                    <a:pt x="6633" y="2642"/>
                  </a:cubicBezTo>
                  <a:cubicBezTo>
                    <a:pt x="6359" y="2939"/>
                    <a:pt x="5978" y="3118"/>
                    <a:pt x="5573" y="3154"/>
                  </a:cubicBezTo>
                  <a:lnTo>
                    <a:pt x="4978" y="3154"/>
                  </a:lnTo>
                  <a:lnTo>
                    <a:pt x="4978" y="2999"/>
                  </a:lnTo>
                  <a:cubicBezTo>
                    <a:pt x="4978" y="2916"/>
                    <a:pt x="4906" y="2832"/>
                    <a:pt x="4811" y="2832"/>
                  </a:cubicBezTo>
                  <a:lnTo>
                    <a:pt x="3263" y="2832"/>
                  </a:lnTo>
                  <a:lnTo>
                    <a:pt x="3263" y="2749"/>
                  </a:lnTo>
                  <a:cubicBezTo>
                    <a:pt x="3263" y="2666"/>
                    <a:pt x="3192" y="2582"/>
                    <a:pt x="3097" y="2582"/>
                  </a:cubicBezTo>
                  <a:lnTo>
                    <a:pt x="168" y="2582"/>
                  </a:lnTo>
                  <a:cubicBezTo>
                    <a:pt x="72" y="2582"/>
                    <a:pt x="1" y="2666"/>
                    <a:pt x="1" y="2749"/>
                  </a:cubicBezTo>
                  <a:lnTo>
                    <a:pt x="1" y="5440"/>
                  </a:lnTo>
                  <a:cubicBezTo>
                    <a:pt x="1" y="5535"/>
                    <a:pt x="72" y="5606"/>
                    <a:pt x="168" y="5606"/>
                  </a:cubicBezTo>
                  <a:cubicBezTo>
                    <a:pt x="263" y="5606"/>
                    <a:pt x="334" y="5535"/>
                    <a:pt x="334" y="5440"/>
                  </a:cubicBezTo>
                  <a:lnTo>
                    <a:pt x="334" y="2916"/>
                  </a:lnTo>
                  <a:lnTo>
                    <a:pt x="2894" y="2916"/>
                  </a:lnTo>
                  <a:lnTo>
                    <a:pt x="2894" y="7857"/>
                  </a:lnTo>
                  <a:lnTo>
                    <a:pt x="334" y="7857"/>
                  </a:lnTo>
                  <a:lnTo>
                    <a:pt x="334" y="6118"/>
                  </a:lnTo>
                  <a:cubicBezTo>
                    <a:pt x="334" y="6023"/>
                    <a:pt x="263" y="5952"/>
                    <a:pt x="168" y="5952"/>
                  </a:cubicBezTo>
                  <a:cubicBezTo>
                    <a:pt x="72" y="5952"/>
                    <a:pt x="1" y="6023"/>
                    <a:pt x="1" y="6118"/>
                  </a:cubicBezTo>
                  <a:lnTo>
                    <a:pt x="1" y="8035"/>
                  </a:lnTo>
                  <a:cubicBezTo>
                    <a:pt x="1" y="8119"/>
                    <a:pt x="72" y="8202"/>
                    <a:pt x="168" y="8202"/>
                  </a:cubicBezTo>
                  <a:lnTo>
                    <a:pt x="3073" y="8202"/>
                  </a:lnTo>
                  <a:cubicBezTo>
                    <a:pt x="3156" y="8202"/>
                    <a:pt x="3239" y="8119"/>
                    <a:pt x="3239" y="8035"/>
                  </a:cubicBezTo>
                  <a:lnTo>
                    <a:pt x="3239" y="7964"/>
                  </a:lnTo>
                  <a:lnTo>
                    <a:pt x="4787" y="7964"/>
                  </a:lnTo>
                  <a:cubicBezTo>
                    <a:pt x="4871" y="7964"/>
                    <a:pt x="4942" y="7881"/>
                    <a:pt x="4942" y="7797"/>
                  </a:cubicBezTo>
                  <a:lnTo>
                    <a:pt x="4942" y="7642"/>
                  </a:lnTo>
                  <a:lnTo>
                    <a:pt x="5859" y="7642"/>
                  </a:lnTo>
                  <a:cubicBezTo>
                    <a:pt x="5954" y="7642"/>
                    <a:pt x="6061" y="7690"/>
                    <a:pt x="6156" y="7750"/>
                  </a:cubicBezTo>
                  <a:cubicBezTo>
                    <a:pt x="6287" y="7869"/>
                    <a:pt x="6430" y="7964"/>
                    <a:pt x="6597" y="8023"/>
                  </a:cubicBezTo>
                  <a:cubicBezTo>
                    <a:pt x="6764" y="8083"/>
                    <a:pt x="6930" y="8107"/>
                    <a:pt x="7109" y="8107"/>
                  </a:cubicBezTo>
                  <a:lnTo>
                    <a:pt x="7776" y="8107"/>
                  </a:lnTo>
                  <a:cubicBezTo>
                    <a:pt x="7859" y="8107"/>
                    <a:pt x="7942" y="8035"/>
                    <a:pt x="7942" y="7940"/>
                  </a:cubicBezTo>
                  <a:cubicBezTo>
                    <a:pt x="7942" y="7857"/>
                    <a:pt x="7859" y="7785"/>
                    <a:pt x="7776" y="7785"/>
                  </a:cubicBezTo>
                  <a:lnTo>
                    <a:pt x="7109" y="7785"/>
                  </a:lnTo>
                  <a:cubicBezTo>
                    <a:pt x="6966" y="7785"/>
                    <a:pt x="6835" y="7750"/>
                    <a:pt x="6716" y="7702"/>
                  </a:cubicBezTo>
                  <a:cubicBezTo>
                    <a:pt x="6597" y="7666"/>
                    <a:pt x="6478" y="7583"/>
                    <a:pt x="6371" y="7500"/>
                  </a:cubicBezTo>
                  <a:cubicBezTo>
                    <a:pt x="6228" y="7381"/>
                    <a:pt x="6049" y="7309"/>
                    <a:pt x="5859" y="7309"/>
                  </a:cubicBezTo>
                  <a:lnTo>
                    <a:pt x="4942" y="7309"/>
                  </a:lnTo>
                  <a:lnTo>
                    <a:pt x="4942" y="4987"/>
                  </a:lnTo>
                  <a:cubicBezTo>
                    <a:pt x="4942" y="4892"/>
                    <a:pt x="4871" y="4821"/>
                    <a:pt x="4775" y="4821"/>
                  </a:cubicBezTo>
                  <a:cubicBezTo>
                    <a:pt x="4692" y="4821"/>
                    <a:pt x="4621" y="4892"/>
                    <a:pt x="4621" y="4987"/>
                  </a:cubicBezTo>
                  <a:lnTo>
                    <a:pt x="4621" y="7619"/>
                  </a:lnTo>
                  <a:lnTo>
                    <a:pt x="3251" y="7619"/>
                  </a:lnTo>
                  <a:lnTo>
                    <a:pt x="3251" y="3166"/>
                  </a:lnTo>
                  <a:lnTo>
                    <a:pt x="4621" y="3166"/>
                  </a:lnTo>
                  <a:lnTo>
                    <a:pt x="4621" y="4309"/>
                  </a:lnTo>
                  <a:cubicBezTo>
                    <a:pt x="4621" y="4404"/>
                    <a:pt x="4692" y="4475"/>
                    <a:pt x="4775" y="4475"/>
                  </a:cubicBezTo>
                  <a:cubicBezTo>
                    <a:pt x="4871" y="4475"/>
                    <a:pt x="4942" y="4404"/>
                    <a:pt x="4942" y="4309"/>
                  </a:cubicBezTo>
                  <a:lnTo>
                    <a:pt x="4942" y="3475"/>
                  </a:lnTo>
                  <a:lnTo>
                    <a:pt x="5561" y="3475"/>
                  </a:lnTo>
                  <a:cubicBezTo>
                    <a:pt x="6049" y="3451"/>
                    <a:pt x="6526" y="3225"/>
                    <a:pt x="6847" y="2868"/>
                  </a:cubicBezTo>
                  <a:cubicBezTo>
                    <a:pt x="7597" y="2047"/>
                    <a:pt x="8538" y="951"/>
                    <a:pt x="8859" y="344"/>
                  </a:cubicBezTo>
                  <a:cubicBezTo>
                    <a:pt x="8877" y="337"/>
                    <a:pt x="8900" y="334"/>
                    <a:pt x="8928" y="334"/>
                  </a:cubicBezTo>
                  <a:cubicBezTo>
                    <a:pt x="8994" y="334"/>
                    <a:pt x="9085" y="351"/>
                    <a:pt x="9169" y="368"/>
                  </a:cubicBezTo>
                  <a:cubicBezTo>
                    <a:pt x="9443" y="534"/>
                    <a:pt x="9574" y="856"/>
                    <a:pt x="9502" y="1177"/>
                  </a:cubicBezTo>
                  <a:lnTo>
                    <a:pt x="8812" y="2797"/>
                  </a:lnTo>
                  <a:cubicBezTo>
                    <a:pt x="8800" y="2856"/>
                    <a:pt x="8800" y="2916"/>
                    <a:pt x="8835" y="2963"/>
                  </a:cubicBezTo>
                  <a:cubicBezTo>
                    <a:pt x="8859" y="2999"/>
                    <a:pt x="8919" y="3035"/>
                    <a:pt x="8978" y="3035"/>
                  </a:cubicBezTo>
                  <a:lnTo>
                    <a:pt x="10836" y="3035"/>
                  </a:lnTo>
                  <a:cubicBezTo>
                    <a:pt x="11074" y="3035"/>
                    <a:pt x="11276" y="3225"/>
                    <a:pt x="11276" y="3463"/>
                  </a:cubicBezTo>
                  <a:lnTo>
                    <a:pt x="11276" y="3523"/>
                  </a:lnTo>
                  <a:cubicBezTo>
                    <a:pt x="11276" y="3761"/>
                    <a:pt x="11074" y="3952"/>
                    <a:pt x="10836" y="3952"/>
                  </a:cubicBezTo>
                  <a:lnTo>
                    <a:pt x="9859" y="3952"/>
                  </a:lnTo>
                  <a:cubicBezTo>
                    <a:pt x="9764" y="3952"/>
                    <a:pt x="9693" y="4035"/>
                    <a:pt x="9693" y="4118"/>
                  </a:cubicBezTo>
                  <a:cubicBezTo>
                    <a:pt x="9693" y="4213"/>
                    <a:pt x="9764" y="4285"/>
                    <a:pt x="9859" y="4285"/>
                  </a:cubicBezTo>
                  <a:lnTo>
                    <a:pt x="10621" y="4285"/>
                  </a:lnTo>
                  <a:cubicBezTo>
                    <a:pt x="10859" y="4285"/>
                    <a:pt x="11038" y="4475"/>
                    <a:pt x="11038" y="4702"/>
                  </a:cubicBezTo>
                  <a:lnTo>
                    <a:pt x="11038" y="4785"/>
                  </a:lnTo>
                  <a:cubicBezTo>
                    <a:pt x="11038" y="5023"/>
                    <a:pt x="10836" y="5202"/>
                    <a:pt x="10621" y="5202"/>
                  </a:cubicBezTo>
                  <a:lnTo>
                    <a:pt x="9859" y="5202"/>
                  </a:lnTo>
                  <a:cubicBezTo>
                    <a:pt x="9764" y="5202"/>
                    <a:pt x="9693" y="5285"/>
                    <a:pt x="9693" y="5368"/>
                  </a:cubicBezTo>
                  <a:cubicBezTo>
                    <a:pt x="9693" y="5464"/>
                    <a:pt x="9764" y="5535"/>
                    <a:pt x="9859" y="5535"/>
                  </a:cubicBezTo>
                  <a:lnTo>
                    <a:pt x="10443" y="5535"/>
                  </a:lnTo>
                  <a:cubicBezTo>
                    <a:pt x="10657" y="5535"/>
                    <a:pt x="10859" y="5714"/>
                    <a:pt x="10859" y="5952"/>
                  </a:cubicBezTo>
                  <a:lnTo>
                    <a:pt x="10859" y="6071"/>
                  </a:lnTo>
                  <a:cubicBezTo>
                    <a:pt x="10859" y="6297"/>
                    <a:pt x="10681" y="6488"/>
                    <a:pt x="10443" y="6488"/>
                  </a:cubicBezTo>
                  <a:lnTo>
                    <a:pt x="9859" y="6488"/>
                  </a:lnTo>
                  <a:cubicBezTo>
                    <a:pt x="9764" y="6488"/>
                    <a:pt x="9693" y="6559"/>
                    <a:pt x="9693" y="6654"/>
                  </a:cubicBezTo>
                  <a:cubicBezTo>
                    <a:pt x="9693" y="6738"/>
                    <a:pt x="9764" y="6809"/>
                    <a:pt x="9859" y="6809"/>
                  </a:cubicBezTo>
                  <a:lnTo>
                    <a:pt x="10086" y="6809"/>
                  </a:lnTo>
                  <a:cubicBezTo>
                    <a:pt x="10288" y="6809"/>
                    <a:pt x="10467" y="6988"/>
                    <a:pt x="10467" y="7202"/>
                  </a:cubicBezTo>
                  <a:lnTo>
                    <a:pt x="10467" y="7369"/>
                  </a:lnTo>
                  <a:cubicBezTo>
                    <a:pt x="10467" y="7571"/>
                    <a:pt x="10288" y="7750"/>
                    <a:pt x="10086" y="7750"/>
                  </a:cubicBezTo>
                  <a:lnTo>
                    <a:pt x="8442" y="7750"/>
                  </a:lnTo>
                  <a:cubicBezTo>
                    <a:pt x="8359" y="7750"/>
                    <a:pt x="8276" y="7821"/>
                    <a:pt x="8276" y="7916"/>
                  </a:cubicBezTo>
                  <a:cubicBezTo>
                    <a:pt x="8276" y="8000"/>
                    <a:pt x="8359" y="8083"/>
                    <a:pt x="8442" y="8083"/>
                  </a:cubicBezTo>
                  <a:lnTo>
                    <a:pt x="10086" y="8083"/>
                  </a:lnTo>
                  <a:cubicBezTo>
                    <a:pt x="10478" y="8083"/>
                    <a:pt x="10812" y="7750"/>
                    <a:pt x="10812" y="7345"/>
                  </a:cubicBezTo>
                  <a:lnTo>
                    <a:pt x="10812" y="7214"/>
                  </a:lnTo>
                  <a:cubicBezTo>
                    <a:pt x="10812" y="7047"/>
                    <a:pt x="10764" y="6904"/>
                    <a:pt x="10681" y="6785"/>
                  </a:cubicBezTo>
                  <a:cubicBezTo>
                    <a:pt x="10979" y="6678"/>
                    <a:pt x="11181" y="6392"/>
                    <a:pt x="11181" y="6071"/>
                  </a:cubicBezTo>
                  <a:lnTo>
                    <a:pt x="11181" y="5952"/>
                  </a:lnTo>
                  <a:cubicBezTo>
                    <a:pt x="11181" y="5761"/>
                    <a:pt x="11109" y="5583"/>
                    <a:pt x="10990" y="5440"/>
                  </a:cubicBezTo>
                  <a:cubicBezTo>
                    <a:pt x="11217" y="5309"/>
                    <a:pt x="11371" y="5071"/>
                    <a:pt x="11371" y="4785"/>
                  </a:cubicBezTo>
                  <a:lnTo>
                    <a:pt x="11371" y="4702"/>
                  </a:lnTo>
                  <a:cubicBezTo>
                    <a:pt x="11371" y="4511"/>
                    <a:pt x="11300" y="4333"/>
                    <a:pt x="11181" y="4190"/>
                  </a:cubicBezTo>
                  <a:cubicBezTo>
                    <a:pt x="11431" y="4059"/>
                    <a:pt x="11598" y="3809"/>
                    <a:pt x="11598" y="3511"/>
                  </a:cubicBezTo>
                  <a:lnTo>
                    <a:pt x="11598" y="3451"/>
                  </a:lnTo>
                  <a:cubicBezTo>
                    <a:pt x="11610" y="3023"/>
                    <a:pt x="11276" y="2678"/>
                    <a:pt x="10836" y="2678"/>
                  </a:cubicBezTo>
                  <a:lnTo>
                    <a:pt x="9228" y="2678"/>
                  </a:lnTo>
                  <a:lnTo>
                    <a:pt x="9824" y="1273"/>
                  </a:lnTo>
                  <a:cubicBezTo>
                    <a:pt x="9824" y="1273"/>
                    <a:pt x="9824" y="1261"/>
                    <a:pt x="9847" y="1261"/>
                  </a:cubicBezTo>
                  <a:cubicBezTo>
                    <a:pt x="9978" y="784"/>
                    <a:pt x="9764" y="296"/>
                    <a:pt x="9335" y="58"/>
                  </a:cubicBezTo>
                  <a:cubicBezTo>
                    <a:pt x="9324" y="46"/>
                    <a:pt x="9312" y="46"/>
                    <a:pt x="9288" y="46"/>
                  </a:cubicBezTo>
                  <a:cubicBezTo>
                    <a:pt x="9196" y="25"/>
                    <a:pt x="9071" y="1"/>
                    <a:pt x="89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15"/>
          <p:cNvGrpSpPr/>
          <p:nvPr/>
        </p:nvGrpSpPr>
        <p:grpSpPr>
          <a:xfrm>
            <a:off x="228650" y="2951705"/>
            <a:ext cx="2319000" cy="1441624"/>
            <a:chOff x="228650" y="3109854"/>
            <a:chExt cx="2319000" cy="1441624"/>
          </a:xfrm>
        </p:grpSpPr>
        <p:pic>
          <p:nvPicPr>
            <p:cNvPr id="211" name="Google Shape;211;p15"/>
            <p:cNvPicPr preferRelativeResize="0"/>
            <p:nvPr/>
          </p:nvPicPr>
          <p:blipFill>
            <a:blip r:embed="rId5">
              <a:alphaModFix amt="68000"/>
            </a:blip>
            <a:stretch>
              <a:fillRect/>
            </a:stretch>
          </p:blipFill>
          <p:spPr>
            <a:xfrm>
              <a:off x="228650" y="3838800"/>
              <a:ext cx="1706299" cy="401501"/>
            </a:xfrm>
            <a:prstGeom prst="rect">
              <a:avLst/>
            </a:prstGeom>
            <a:noFill/>
            <a:ln>
              <a:noFill/>
            </a:ln>
          </p:spPr>
        </p:pic>
        <p:sp>
          <p:nvSpPr>
            <p:cNvPr id="212" name="Google Shape;212;p15"/>
            <p:cNvSpPr/>
            <p:nvPr/>
          </p:nvSpPr>
          <p:spPr>
            <a:xfrm>
              <a:off x="533450" y="4261377"/>
              <a:ext cx="2014200" cy="290100"/>
            </a:xfrm>
            <a:prstGeom prst="rect">
              <a:avLst/>
            </a:prstGeom>
            <a:noFill/>
            <a:ln>
              <a:noFill/>
            </a:ln>
          </p:spPr>
          <p:txBody>
            <a:bodyPr anchorCtr="0" anchor="ctr" bIns="91425" lIns="90000" spcFirstLastPara="1" rIns="274300" wrap="square" tIns="91425">
              <a:noAutofit/>
            </a:bodyPr>
            <a:lstStyle/>
            <a:p>
              <a:pPr indent="0" lvl="0" marL="0" marR="0" rtl="0" algn="l">
                <a:spcBef>
                  <a:spcPts val="0"/>
                </a:spcBef>
                <a:spcAft>
                  <a:spcPts val="0"/>
                </a:spcAft>
                <a:buClr>
                  <a:srgbClr val="000000"/>
                </a:buClr>
                <a:buSzPts val="1100"/>
                <a:buFont typeface="Arial"/>
                <a:buNone/>
              </a:pPr>
              <a:r>
                <a:rPr lang="en">
                  <a:solidFill>
                    <a:schemeClr val="dk2"/>
                  </a:solidFill>
                  <a:latin typeface="Open Sans"/>
                  <a:ea typeface="Open Sans"/>
                  <a:cs typeface="Open Sans"/>
                  <a:sym typeface="Open Sans"/>
                </a:rPr>
                <a:t>I vissa av eluttagen finns den vanliga elen, den som går på din elräkning. I de andra finns de som är kopplade till din egenproducerade energi. </a:t>
              </a:r>
              <a:endParaRPr>
                <a:solidFill>
                  <a:schemeClr val="dk2"/>
                </a:solidFill>
                <a:latin typeface="Open Sans"/>
                <a:ea typeface="Open Sans"/>
                <a:cs typeface="Open Sans"/>
                <a:sym typeface="Open Sans"/>
              </a:endParaRPr>
            </a:p>
          </p:txBody>
        </p:sp>
        <p:sp>
          <p:nvSpPr>
            <p:cNvPr id="213" name="Google Shape;213;p15"/>
            <p:cNvSpPr txBox="1"/>
            <p:nvPr/>
          </p:nvSpPr>
          <p:spPr>
            <a:xfrm>
              <a:off x="533450" y="3109854"/>
              <a:ext cx="1920900" cy="5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Overpass Black"/>
                  <a:ea typeface="Overpass Black"/>
                  <a:cs typeface="Overpass Black"/>
                  <a:sym typeface="Overpass Black"/>
                </a:rPr>
                <a:t>Eluttagen:</a:t>
              </a:r>
              <a:endParaRPr sz="2000">
                <a:solidFill>
                  <a:schemeClr val="dk2"/>
                </a:solidFill>
                <a:latin typeface="Overpass Black"/>
                <a:ea typeface="Overpass Black"/>
                <a:cs typeface="Overpass Black"/>
                <a:sym typeface="Overpass Black"/>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6"/>
          <p:cNvSpPr txBox="1"/>
          <p:nvPr>
            <p:ph type="title"/>
          </p:nvPr>
        </p:nvSpPr>
        <p:spPr>
          <a:xfrm>
            <a:off x="538500" y="533400"/>
            <a:ext cx="8067000" cy="290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Belöningen:</a:t>
            </a:r>
            <a:endParaRPr/>
          </a:p>
          <a:p>
            <a:pPr indent="0" lvl="0" marL="0" rtl="0" algn="ctr">
              <a:spcBef>
                <a:spcPts val="0"/>
              </a:spcBef>
              <a:spcAft>
                <a:spcPts val="0"/>
              </a:spcAft>
              <a:buNone/>
            </a:pPr>
            <a:r>
              <a:rPr lang="en"/>
              <a:t>Människor gör antingen saker omedvetet eller för att de får någon form av belöning. </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sz="1588"/>
              <a:t>Varje gång du sparar pengar genom att använda din egna el skickar appen en notis. -”Bra jobbat! Du har precis sparat 20kr på din elräkning genom att använda egenproducerad energi”. </a:t>
            </a:r>
            <a:endParaRPr sz="1588"/>
          </a:p>
          <a:p>
            <a:pPr indent="0" lvl="0" marL="0" rtl="0" algn="l">
              <a:spcBef>
                <a:spcPts val="0"/>
              </a:spcBef>
              <a:spcAft>
                <a:spcPts val="0"/>
              </a:spcAft>
              <a:buNone/>
            </a:pPr>
            <a:r>
              <a:t/>
            </a:r>
            <a:endParaRPr sz="1588"/>
          </a:p>
          <a:p>
            <a:pPr indent="0" lvl="0" marL="0" rtl="0" algn="l">
              <a:spcBef>
                <a:spcPts val="0"/>
              </a:spcBef>
              <a:spcAft>
                <a:spcPts val="0"/>
              </a:spcAft>
              <a:buNone/>
            </a:pPr>
            <a:r>
              <a:rPr lang="en" sz="1588"/>
              <a:t>Detta lurar hjärnan till att tro att du har tjänat 20kr, fast att du egentligen bara har sparat dem. </a:t>
            </a:r>
            <a:endParaRPr sz="1588"/>
          </a:p>
          <a:p>
            <a:pPr indent="0" lvl="0" marL="0" rtl="0" algn="l">
              <a:spcBef>
                <a:spcPts val="0"/>
              </a:spcBef>
              <a:spcAft>
                <a:spcPts val="0"/>
              </a:spcAft>
              <a:buNone/>
            </a:pPr>
            <a:r>
              <a:t/>
            </a:r>
            <a:endParaRPr sz="1588"/>
          </a:p>
          <a:p>
            <a:pPr indent="0" lvl="0" marL="0" rtl="0" algn="l">
              <a:spcBef>
                <a:spcPts val="0"/>
              </a:spcBef>
              <a:spcAft>
                <a:spcPts val="0"/>
              </a:spcAft>
              <a:buNone/>
            </a:pPr>
            <a:r>
              <a:rPr lang="en" sz="1588"/>
              <a:t>I slutet av varje månad berättar appen ett totalbelopp av hur mycket pengar du har sparat. -”Grattis! Den här månaden sparade du 2000 kr på din elräkning genom att träna”. Detta ger känslan av att du har tjänat 2000 kr och som du nu kan spendera på annat. </a:t>
            </a:r>
            <a:endParaRPr sz="1588"/>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7"/>
          <p:cNvSpPr txBox="1"/>
          <p:nvPr>
            <p:ph type="title"/>
          </p:nvPr>
        </p:nvSpPr>
        <p:spPr>
          <a:xfrm>
            <a:off x="538500" y="533400"/>
            <a:ext cx="8067000" cy="290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Träningsredskapen:</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sz="1588"/>
              <a:t>Användarna av El-spararen får möjlighet att välja mellan en cykel, ett löpband eller en roddmaskin, för att få hem och använda till att producera egen energi.</a:t>
            </a:r>
            <a:endParaRPr sz="1588"/>
          </a:p>
          <a:p>
            <a:pPr indent="0" lvl="0" marL="0" rtl="0" algn="l">
              <a:spcBef>
                <a:spcPts val="0"/>
              </a:spcBef>
              <a:spcAft>
                <a:spcPts val="0"/>
              </a:spcAft>
              <a:buNone/>
            </a:pPr>
            <a:r>
              <a:t/>
            </a:r>
            <a:endParaRPr sz="1588"/>
          </a:p>
          <a:p>
            <a:pPr indent="0" lvl="0" marL="0" rtl="0" algn="l">
              <a:spcBef>
                <a:spcPts val="0"/>
              </a:spcBef>
              <a:spcAft>
                <a:spcPts val="0"/>
              </a:spcAft>
              <a:buNone/>
            </a:pPr>
            <a:r>
              <a:rPr lang="en" sz="1588"/>
              <a:t>Dessa är träningsredskap som redan är vanliga att privatpersoner har hemma. I ett eget gym eller bara för att få lite extra motion under dagen. </a:t>
            </a:r>
            <a:endParaRPr sz="1588"/>
          </a:p>
          <a:p>
            <a:pPr indent="0" lvl="0" marL="0" rtl="0" algn="l">
              <a:spcBef>
                <a:spcPts val="0"/>
              </a:spcBef>
              <a:spcAft>
                <a:spcPts val="0"/>
              </a:spcAft>
              <a:buNone/>
            </a:pPr>
            <a:r>
              <a:t/>
            </a:r>
            <a:endParaRPr sz="1588"/>
          </a:p>
          <a:p>
            <a:pPr indent="0" lvl="0" marL="0" rtl="0" algn="l">
              <a:spcBef>
                <a:spcPts val="0"/>
              </a:spcBef>
              <a:spcAft>
                <a:spcPts val="0"/>
              </a:spcAft>
              <a:buNone/>
            </a:pPr>
            <a:r>
              <a:rPr lang="en" sz="1588"/>
              <a:t>Med vetskapen att man nu kan försörja sig på sin egen el genom att röra på sig, kommer köparna inte bara bli motiverade till att spara energi, utan också till att träna. </a:t>
            </a:r>
            <a:endParaRPr sz="1588"/>
          </a:p>
          <a:p>
            <a:pPr indent="0" lvl="0" marL="0" rtl="0" algn="l">
              <a:spcBef>
                <a:spcPts val="0"/>
              </a:spcBef>
              <a:spcAft>
                <a:spcPts val="0"/>
              </a:spcAft>
              <a:buNone/>
            </a:pPr>
            <a:r>
              <a:t/>
            </a:r>
            <a:endParaRPr sz="1588"/>
          </a:p>
          <a:p>
            <a:pPr indent="0" lvl="0" marL="0" rtl="0" algn="l">
              <a:spcBef>
                <a:spcPts val="0"/>
              </a:spcBef>
              <a:spcAft>
                <a:spcPts val="0"/>
              </a:spcAft>
              <a:buNone/>
            </a:pPr>
            <a:r>
              <a:rPr lang="en" sz="1588"/>
              <a:t>Det valda träningsredskapet kopplas sedan till ett batteri någonstans i huset, där energin från rörelsen lagras. </a:t>
            </a:r>
            <a:endParaRPr sz="1588"/>
          </a:p>
          <a:p>
            <a:pPr indent="0" lvl="0" marL="0" rtl="0" algn="l">
              <a:spcBef>
                <a:spcPts val="0"/>
              </a:spcBef>
              <a:spcAft>
                <a:spcPts val="0"/>
              </a:spcAft>
              <a:buNone/>
            </a:pPr>
            <a:r>
              <a:t/>
            </a:r>
            <a:endParaRPr sz="1588"/>
          </a:p>
          <a:p>
            <a:pPr indent="0" lvl="0" marL="0" rtl="0" algn="l">
              <a:spcBef>
                <a:spcPts val="0"/>
              </a:spcBef>
              <a:spcAft>
                <a:spcPts val="0"/>
              </a:spcAft>
              <a:buNone/>
            </a:pPr>
            <a:r>
              <a:rPr lang="en" sz="1588"/>
              <a:t>Användarna får även ett litet portabelt batteri. Ta med det till gymmet, sätt på spinningcykeln och använd det sedan som en powerbank eller tillfällig energikälla när du är bortrest eller hemifrån!</a:t>
            </a:r>
            <a:endParaRPr sz="1588"/>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8"/>
          <p:cNvSpPr txBox="1"/>
          <p:nvPr>
            <p:ph type="title"/>
          </p:nvPr>
        </p:nvSpPr>
        <p:spPr>
          <a:xfrm>
            <a:off x="538500" y="533400"/>
            <a:ext cx="8067000" cy="290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Batteriet och eluttagen.</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sz="1588"/>
              <a:t>Ett batteri installeras i huset på samma sätt som det gör om du har solceller. </a:t>
            </a:r>
            <a:endParaRPr sz="1588"/>
          </a:p>
          <a:p>
            <a:pPr indent="0" lvl="0" marL="0" rtl="0" algn="l">
              <a:spcBef>
                <a:spcPts val="0"/>
              </a:spcBef>
              <a:spcAft>
                <a:spcPts val="0"/>
              </a:spcAft>
              <a:buNone/>
            </a:pPr>
            <a:r>
              <a:t/>
            </a:r>
            <a:endParaRPr sz="1588"/>
          </a:p>
          <a:p>
            <a:pPr indent="0" lvl="0" marL="0" rtl="0" algn="l">
              <a:spcBef>
                <a:spcPts val="0"/>
              </a:spcBef>
              <a:spcAft>
                <a:spcPts val="0"/>
              </a:spcAft>
              <a:buNone/>
            </a:pPr>
            <a:r>
              <a:rPr lang="en" sz="1588"/>
              <a:t>Detta batteri är som sagt kopplat till det träningsredskap som köparen har valt. Samt lagrar den energi som utgörs av rörelsen på träningsmaskinen. Dessutom är batteriet anslutet till dina eluttag ( så många eller så få som du vill) och till appen i din mobiltelefon. </a:t>
            </a:r>
            <a:endParaRPr sz="1588"/>
          </a:p>
          <a:p>
            <a:pPr indent="0" lvl="0" marL="0" rtl="0" algn="l">
              <a:spcBef>
                <a:spcPts val="0"/>
              </a:spcBef>
              <a:spcAft>
                <a:spcPts val="0"/>
              </a:spcAft>
              <a:buNone/>
            </a:pPr>
            <a:r>
              <a:t/>
            </a:r>
            <a:endParaRPr sz="1588"/>
          </a:p>
          <a:p>
            <a:pPr indent="0" lvl="0" marL="0" rtl="0" algn="l">
              <a:spcBef>
                <a:spcPts val="0"/>
              </a:spcBef>
              <a:spcAft>
                <a:spcPts val="0"/>
              </a:spcAft>
              <a:buNone/>
            </a:pPr>
            <a:r>
              <a:rPr lang="en" sz="1588"/>
              <a:t>Bland dina eluttag är vissa oförändrade. De innehåller samma energi som innan, vid användning av dessa dras det pengar från din elräkning. I de andra eluttagen finns din egna energi som besparar dig av extra elkostnader. </a:t>
            </a:r>
            <a:endParaRPr sz="1588"/>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Appen:</a:t>
            </a:r>
            <a:endParaRPr/>
          </a:p>
        </p:txBody>
      </p:sp>
      <p:sp>
        <p:nvSpPr>
          <p:cNvPr id="234" name="Google Shape;234;p1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Hur du håller koll på din el och tävlar med andra i din “trakt”.</a:t>
            </a:r>
            <a:endParaRPr/>
          </a:p>
        </p:txBody>
      </p:sp>
      <p:sp>
        <p:nvSpPr>
          <p:cNvPr id="235" name="Google Shape;235;p1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
              <a:t>Appen skickar notiser som informerar dig om hur mycket energi du har sparat. </a:t>
            </a:r>
            <a:endParaRPr/>
          </a:p>
          <a:p>
            <a:pPr indent="-334327" lvl="0" marL="457200" rtl="0" algn="l">
              <a:spcBef>
                <a:spcPts val="0"/>
              </a:spcBef>
              <a:spcAft>
                <a:spcPts val="0"/>
              </a:spcAft>
              <a:buSzPct val="100000"/>
              <a:buChar char="-"/>
            </a:pPr>
            <a:r>
              <a:rPr lang="en"/>
              <a:t>Genom att ange var du bor får appen en uppfattning om vilka användare som bor i din trakt. Varje vecka tävlar ni i en topplista om vem som producerat mest el. Vinnaren får en timmes gratis träningstid nästa vecka. Det vill säga en timme energi utan att de behöver träna fram den.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0"/>
          <p:cNvSpPr txBox="1"/>
          <p:nvPr>
            <p:ph type="title"/>
          </p:nvPr>
        </p:nvSpPr>
        <p:spPr>
          <a:xfrm>
            <a:off x="538500" y="533400"/>
            <a:ext cx="8067000" cy="290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Försäljning-</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b="0" lang="en" sz="1800">
                <a:solidFill>
                  <a:srgbClr val="000000"/>
                </a:solidFill>
                <a:latin typeface="Lora"/>
                <a:ea typeface="Lora"/>
                <a:cs typeface="Lora"/>
                <a:sym typeface="Lora"/>
              </a:rPr>
              <a:t>För att kunna sälja el från energin som skapas behöver producenten vara nätansluten samt bunden till två olika elavtal (ett produktionsavtal och ett förbrukningsavtal). Dessa avtalen ska vara från ett elbolag för att kunna sälja elen som produceras och som du inte använder själv. </a:t>
            </a:r>
            <a:br>
              <a:rPr b="0" lang="en" sz="1800">
                <a:solidFill>
                  <a:srgbClr val="000000"/>
                </a:solidFill>
                <a:latin typeface="Lora"/>
                <a:ea typeface="Lora"/>
                <a:cs typeface="Lora"/>
                <a:sym typeface="Lora"/>
              </a:rPr>
            </a:br>
            <a:br>
              <a:rPr b="0" lang="en" sz="1800">
                <a:solidFill>
                  <a:srgbClr val="000000"/>
                </a:solidFill>
                <a:latin typeface="Lora"/>
                <a:ea typeface="Lora"/>
                <a:cs typeface="Lora"/>
                <a:sym typeface="Lora"/>
              </a:rPr>
            </a:br>
            <a:r>
              <a:rPr b="0" lang="en" sz="1800">
                <a:solidFill>
                  <a:srgbClr val="000000"/>
                </a:solidFill>
                <a:latin typeface="Lora"/>
                <a:ea typeface="Lora"/>
                <a:cs typeface="Lora"/>
                <a:sym typeface="Lora"/>
              </a:rPr>
              <a:t>I vår app som hänger samman med hela lösningen på att skapa el kan man då binda sig till elavtalen samt nätanslutningen som krävs. </a:t>
            </a:r>
            <a:endParaRPr b="0" sz="1800">
              <a:solidFill>
                <a:srgbClr val="000000"/>
              </a:solidFill>
              <a:latin typeface="Lora"/>
              <a:ea typeface="Lora"/>
              <a:cs typeface="Lora"/>
              <a:sym typeface="Lora"/>
            </a:endParaRPr>
          </a:p>
          <a:p>
            <a:pPr indent="0" lvl="0" marL="0" rtl="0" algn="l">
              <a:spcBef>
                <a:spcPts val="1200"/>
              </a:spcBef>
              <a:spcAft>
                <a:spcPts val="0"/>
              </a:spcAft>
              <a:buNone/>
            </a:pPr>
            <a:r>
              <a:t/>
            </a:r>
            <a:endParaRPr sz="1588"/>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21"/>
          <p:cNvSpPr txBox="1"/>
          <p:nvPr/>
        </p:nvSpPr>
        <p:spPr>
          <a:xfrm>
            <a:off x="540550" y="1186050"/>
            <a:ext cx="8067000" cy="35004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Sammanfattningsvis är El-spararen en enkel och effektiv lösning på hur vi ska göra energiförbrukningen </a:t>
            </a:r>
            <a:r>
              <a:rPr b="1" lang="en">
                <a:solidFill>
                  <a:schemeClr val="dk2"/>
                </a:solidFill>
                <a:latin typeface="Open Sans"/>
                <a:ea typeface="Open Sans"/>
                <a:cs typeface="Open Sans"/>
                <a:sym typeface="Open Sans"/>
              </a:rPr>
              <a:t>billigare, smartare och snålare.</a:t>
            </a:r>
            <a:endParaRPr b="1">
              <a:solidFill>
                <a:schemeClr val="dk2"/>
              </a:solidFill>
              <a:latin typeface="Open Sans"/>
              <a:ea typeface="Open Sans"/>
              <a:cs typeface="Open Sans"/>
              <a:sym typeface="Open Sans"/>
            </a:endParaRPr>
          </a:p>
          <a:p>
            <a:pPr indent="-317500" lvl="0" marL="457200" rtl="0" algn="l">
              <a:lnSpc>
                <a:spcPct val="150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Personer får möjlighet att skapa egen el genom träning. När du tränar på din cykel, löpband- eller roddmaskin lagras energin i ett batteri som är installerat i huset. Batteriet är i sin tur kopplat till husets eluttag och en app i din mobil. </a:t>
            </a:r>
            <a:endParaRPr>
              <a:solidFill>
                <a:schemeClr val="dk2"/>
              </a:solidFill>
              <a:latin typeface="Open Sans"/>
              <a:ea typeface="Open Sans"/>
              <a:cs typeface="Open Sans"/>
              <a:sym typeface="Open Sans"/>
            </a:endParaRPr>
          </a:p>
          <a:p>
            <a:pPr indent="-317500" lvl="0" marL="457200" rtl="0" algn="l">
              <a:lnSpc>
                <a:spcPct val="150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Appen ger dig notiser som berättar hur mycket pengar du har sparat på din elräkning genom att använda din egenproducerade el. Den berättar även hur mycket du har sparat jämfört med andra i ditt närområde genom att rangordna användarna på en topplista.</a:t>
            </a:r>
            <a:endParaRPr>
              <a:solidFill>
                <a:schemeClr val="dk2"/>
              </a:solidFill>
              <a:latin typeface="Open Sans"/>
              <a:ea typeface="Open Sans"/>
              <a:cs typeface="Open Sans"/>
              <a:sym typeface="Open Sans"/>
            </a:endParaRPr>
          </a:p>
          <a:p>
            <a:pPr indent="-317500" lvl="0" marL="457200" rtl="0" algn="l">
              <a:lnSpc>
                <a:spcPct val="150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Vår uppfinning motiverar användarna till att inte bara spara el, utan också till att träna. </a:t>
            </a:r>
            <a:endParaRPr>
              <a:solidFill>
                <a:schemeClr val="dk2"/>
              </a:solidFill>
              <a:latin typeface="Open Sans"/>
              <a:ea typeface="Open Sans"/>
              <a:cs typeface="Open Sans"/>
              <a:sym typeface="Open Sans"/>
            </a:endParaRPr>
          </a:p>
          <a:p>
            <a:pPr indent="-317500" lvl="0" marL="457200" rtl="0" algn="l">
              <a:lnSpc>
                <a:spcPct val="150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Eftersom att du tävlar mot de i ditt närområde passar konceptet in på temat “Energi från trakten”. </a:t>
            </a:r>
            <a:endParaRPr>
              <a:solidFill>
                <a:schemeClr val="dk2"/>
              </a:solidFill>
              <a:latin typeface="Open Sans"/>
              <a:ea typeface="Open Sans"/>
              <a:cs typeface="Open Sans"/>
              <a:sym typeface="Open Sans"/>
            </a:endParaRPr>
          </a:p>
          <a:p>
            <a:pPr indent="-317500" lvl="0" marL="457200" rtl="0" algn="l">
              <a:lnSpc>
                <a:spcPct val="150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Den övriga energin som du inte förbrukar säljer du vidare. </a:t>
            </a:r>
            <a:endParaRPr>
              <a:solidFill>
                <a:schemeClr val="dk2"/>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a:solidFill>
                <a:schemeClr val="dk1"/>
              </a:solidFill>
              <a:latin typeface="Open Sans"/>
              <a:ea typeface="Open Sans"/>
              <a:cs typeface="Open Sans"/>
              <a:sym typeface="Open Sans"/>
            </a:endParaRPr>
          </a:p>
        </p:txBody>
      </p:sp>
      <p:sp>
        <p:nvSpPr>
          <p:cNvPr id="246" name="Google Shape;246;p21"/>
          <p:cNvSpPr txBox="1"/>
          <p:nvPr>
            <p:ph type="title"/>
          </p:nvPr>
        </p:nvSpPr>
        <p:spPr>
          <a:xfrm>
            <a:off x="538500" y="447825"/>
            <a:ext cx="80670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latin typeface="Overpass Black"/>
                <a:ea typeface="Overpass Black"/>
                <a:cs typeface="Overpass Black"/>
                <a:sym typeface="Overpass Black"/>
              </a:rPr>
              <a:t>Sammanfattning-</a:t>
            </a:r>
            <a:endParaRPr b="0">
              <a:latin typeface="Overpass Black"/>
              <a:ea typeface="Overpass Black"/>
              <a:cs typeface="Overpass Black"/>
              <a:sym typeface="Overpass Blac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qua Marketing Plan Infographics by Slidego">
  <a:themeElements>
    <a:clrScheme name="Simple Light">
      <a:dk1>
        <a:srgbClr val="434343"/>
      </a:dk1>
      <a:lt1>
        <a:srgbClr val="FFFFFF"/>
      </a:lt1>
      <a:dk2>
        <a:srgbClr val="073763"/>
      </a:dk2>
      <a:lt2>
        <a:srgbClr val="9EDCD9"/>
      </a:lt2>
      <a:accent1>
        <a:srgbClr val="B6D7A8"/>
      </a:accent1>
      <a:accent2>
        <a:srgbClr val="6FA8DC"/>
      </a:accent2>
      <a:accent3>
        <a:srgbClr val="9EDCD9"/>
      </a:accent3>
      <a:accent4>
        <a:srgbClr val="B6D7A8"/>
      </a:accent4>
      <a:accent5>
        <a:srgbClr val="6FA8DC"/>
      </a:accent5>
      <a:accent6>
        <a:srgbClr val="073763"/>
      </a:accent6>
      <a:hlink>
        <a:srgbClr val="6FA8D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