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12"/>
      <p:bold r:id="rId13"/>
      <p:italic r:id="rId14"/>
      <p:boldItalic r:id="rId15"/>
    </p:embeddedFont>
    <p:embeddedFont>
      <p:font typeface="Roboto" panose="020000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a3e50ff58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a3e50ff58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7a3e50ff58_0_10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7a3e50ff58_0_10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7a3e50ff58_0_12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7a3e50ff58_0_12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7a3e50ff58_0_12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7a3e50ff58_0_12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7a3e50ff58_0_1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7a3e50ff58_0_1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7a3e50ff58_0_12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7a3e50ff58_0_12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7a3e50ff58_0_1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7a3e50ff58_0_1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7a3e50ff58_0_1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7a3e50ff58_0_1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 hasCustomPrompt="1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avLst/>
            <a:gdLst/>
            <a:ahLst/>
            <a:cxnLst/>
            <a:rect l="l" t="t" r="r" b="b"/>
            <a:pathLst>
              <a:path w="365770" h="175924" extrusionOk="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avLst/>
            <a:gdLst/>
            <a:ahLst/>
            <a:cxnLst/>
            <a:rect l="l" t="t" r="r" b="b"/>
            <a:pathLst>
              <a:path w="172545" h="175975" extrusionOk="0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avLst/>
            <a:gdLst/>
            <a:ahLst/>
            <a:cxnLst/>
            <a:rect l="l" t="t" r="r" b="b"/>
            <a:pathLst>
              <a:path w="172676" h="175824" extrusionOk="0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>
            <a:spLocks noGrp="1"/>
          </p:cNvSpPr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1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radig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14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Aquagen Plus</a:t>
            </a:r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Omvandla framtiden, Droppe för Droppe, Vindstöt för Vindstöt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>
            <a:spLocks noGrp="1"/>
          </p:cNvSpPr>
          <p:nvPr>
            <p:ph type="title"/>
          </p:nvPr>
        </p:nvSpPr>
        <p:spPr>
          <a:xfrm>
            <a:off x="311725" y="1714500"/>
            <a:ext cx="3706500" cy="12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						Varför vi är här idag</a:t>
            </a:r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body" idx="1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sv" sz="2000"/>
              <a:t>Välkomna. Idag ska vi presentera en lösning som adresserar två av vår tids största utmaningar: Hållbar energi och vattenanvändning</a:t>
            </a:r>
            <a:endParaRPr sz="20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Energibehov och Vattenbrist</a:t>
            </a: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sv" sz="2080"/>
              <a:t>Ökande energiförbrukning och vattenbrist. Behöver av hållbara lösningar har aldrig varit större. Hur kan vi möta dessa lösningar?</a:t>
            </a:r>
            <a:endParaRPr sz="208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Aquagen Plus: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Vår revolutionerande lösning</a:t>
            </a:r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ubTitle" idx="1"/>
          </p:nvPr>
        </p:nvSpPr>
        <p:spPr>
          <a:xfrm>
            <a:off x="311700" y="2199298"/>
            <a:ext cx="4242600" cy="10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sv" sz="1779"/>
              <a:t>Möt AquaGen Plus: En innovativ hybrid av vind- och vattenkraft. En dubbel lösning för en komplex värld.</a:t>
            </a:r>
            <a:endParaRPr sz="1779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AquaGen Plus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2600"/>
              <a:t>Regnvatteninsamling</a:t>
            </a:r>
            <a:endParaRPr sz="2600"/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4644675" y="1347950"/>
            <a:ext cx="4166400" cy="325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sv" sz="2100"/>
              <a:t>AquaGen Plus samlar in regnvatten genom ett avancerat system och leder det till en insamlingsbehållare</a:t>
            </a:r>
            <a:endParaRPr sz="21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AquaGen Plus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Vatten- Och Vindkraft</a:t>
            </a:r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subTitle" idx="1"/>
          </p:nvPr>
        </p:nvSpPr>
        <p:spPr>
          <a:xfrm>
            <a:off x="311700" y="2222950"/>
            <a:ext cx="4242600" cy="120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Miniatyrturbinen omvandlar vattenflödet till elektricitet. Små vindturbiner kompletterar med ytterligare energi.</a:t>
            </a:r>
            <a:endParaRPr/>
          </a:p>
        </p:txBody>
      </p:sp>
    </p:spTree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xfrm>
            <a:off x="311750" y="831175"/>
            <a:ext cx="5334900" cy="682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sv" sz="3000"/>
              <a:t>AquaGen Plus</a:t>
            </a:r>
            <a:endParaRPr sz="3000"/>
          </a:p>
        </p:txBody>
      </p:sp>
      <p:sp>
        <p:nvSpPr>
          <p:cNvPr id="101" name="Google Shape;101;p19"/>
          <p:cNvSpPr txBox="1">
            <a:spLocks noGrp="1"/>
          </p:cNvSpPr>
          <p:nvPr>
            <p:ph type="body" idx="1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sv" sz="1800"/>
              <a:t>Det filtrerade vattnet kan återanvändas för olika ändamål och överskottsel lagras i tankar för framtida användning.</a:t>
            </a:r>
            <a:endParaRPr sz="1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Hållbarhet &amp; FN:s Globala Mål: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Gör Skillnad Nu</a:t>
            </a:r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subTitle" idx="1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Hållbarhet i fokus: AquaGen Plus är inte bara en produkt, det är en väg mot en hållbarare framtid.</a:t>
            </a:r>
            <a:endParaRPr/>
          </a:p>
        </p:txBody>
      </p:sp>
    </p:spTree>
  </p:cSld>
  <p:clrMapOvr>
    <a:masterClrMapping/>
  </p:clrMapOvr>
  <p:transition spd="med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>
            <a:spLocks noGrp="1"/>
          </p:cNvSpPr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Var en del av revolutionen</a:t>
            </a:r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subTitle" idx="1"/>
          </p:nvPr>
        </p:nvSpPr>
        <p:spPr>
          <a:xfrm>
            <a:off x="311700" y="1714498"/>
            <a:ext cx="4242600" cy="9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sv" sz="1840"/>
              <a:t>Vad har teknologin, vi har planen, allt vi behöver är dig. </a:t>
            </a:r>
            <a:endParaRPr sz="184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endParaRPr sz="184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sv" sz="1840"/>
              <a:t>Rösta på Aquagen Plus och var en del av revolutionen </a:t>
            </a:r>
            <a:endParaRPr sz="184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flip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Bildspel på skärmen (16:9)</PresentationFormat>
  <Paragraphs>26</Paragraphs>
  <Slides>9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Roboto</vt:lpstr>
      <vt:lpstr>Arial</vt:lpstr>
      <vt:lpstr>Merriweather</vt:lpstr>
      <vt:lpstr>Paradigm</vt:lpstr>
      <vt:lpstr>Aquagen Plus</vt:lpstr>
      <vt:lpstr>      Varför vi är här idag</vt:lpstr>
      <vt:lpstr>Energibehov och Vattenbrist</vt:lpstr>
      <vt:lpstr>Aquagen Plus:  Vår revolutionerande lösning</vt:lpstr>
      <vt:lpstr>AquaGen Plus  Regnvatteninsamling</vt:lpstr>
      <vt:lpstr>AquaGen Plus  Vatten- Och Vindkraft</vt:lpstr>
      <vt:lpstr>AquaGen Plus</vt:lpstr>
      <vt:lpstr>Hållbarhet &amp; FN:s Globala Mål: Gör Skillnad Nu</vt:lpstr>
      <vt:lpstr>Var en del av revolutionen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Aquagen Plus</dc:title>
  <dc:creator>Per-Ola Birgersson</dc:creator>
  <cp:lastModifiedBy>Per-Ola Birgersson</cp:lastModifiedBy>
  <cp:revision>1</cp:revision>
  <dcterms:modified xsi:type="dcterms:W3CDTF">2023-09-29T11:08:16Z</dcterms:modified>
</cp:coreProperties>
</file>